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Fira Sans Extra Condensed"/>
      <p:regular r:id="rId40"/>
      <p:bold r:id="rId41"/>
      <p:italic r:id="rId42"/>
      <p:boldItalic r:id="rId43"/>
    </p:embeddedFont>
    <p:embeddedFont>
      <p:font typeface="Fira Sans Extra Condensed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D4957E-9D52-4A79-B37E-E093D157474F}">
  <a:tblStyle styleId="{A5D4957E-9D52-4A79-B37E-E093D15747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3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5.xml"/><Relationship Id="rId44" Type="http://schemas.openxmlformats.org/officeDocument/2006/relationships/font" Target="fonts/FiraSansExtraCondensedSemiBold-regular.fntdata"/><Relationship Id="rId21" Type="http://schemas.openxmlformats.org/officeDocument/2006/relationships/slide" Target="slides/slide14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17.xml"/><Relationship Id="rId46" Type="http://schemas.openxmlformats.org/officeDocument/2006/relationships/font" Target="fonts/FiraSansExtraCondensedSemiBold-italic.fntdata"/><Relationship Id="rId23" Type="http://schemas.openxmlformats.org/officeDocument/2006/relationships/slide" Target="slides/slide16.xml"/><Relationship Id="rId45" Type="http://schemas.openxmlformats.org/officeDocument/2006/relationships/font" Target="fonts/FiraSansExtraCondensed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FiraSansExtraCondensedSemiBol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oboto-bold.fntdata"/><Relationship Id="rId14" Type="http://schemas.openxmlformats.org/officeDocument/2006/relationships/slide" Target="slides/slide7.xml"/><Relationship Id="rId36" Type="http://schemas.openxmlformats.org/officeDocument/2006/relationships/font" Target="fonts/Roboto-regular.fntdata"/><Relationship Id="rId17" Type="http://schemas.openxmlformats.org/officeDocument/2006/relationships/slide" Target="slides/slide10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9.xml"/><Relationship Id="rId38" Type="http://schemas.openxmlformats.org/officeDocument/2006/relationships/font" Target="fonts/Robo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dn.analyticsvidhya.com/wp-content/uploads/2020/02/rfc_vs_dt1.png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f59110b21_0_5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f59110b21_0_5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3f5499ce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3f5499ce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1b5e33d6e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1b5e33d6e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1b5e33d6e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1b5e33d6e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4161cdbf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4161cdb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3f5499ce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23f5499ce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1b5e33d6e_2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1b5e33d6e_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1b5e33d6e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1b5e33d6e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23f5499ce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23f5499ce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23f5499ceb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23f5499ceb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24161cdbfc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24161cdbfc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f59110b21_0_5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f59110b21_0_5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4161cdb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24161cdb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https://cdn.analyticsvidhya.com/wp-content/uploads/2020/02/rfc_vs_dt1.png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21b5e33d6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21b5e33d6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21b5e33d6e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21b5e33d6e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3f5499ce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23f5499ce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4161cdbf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24161cdbf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24161cdb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24161cdb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Bayes   | 0.68135  | 0.79345 |  0.65762  | 0.71918 |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|  R Forest | 0.71567  | 0.71914 |  0.72554  | 0.72233 |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|    KNN    | 0.67422  | 0.74181 |  0.66404  | 0.70077 |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|  DecTree  | 0.70661  | 0.69395 |  0.72405  | 0.70868 |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3f5499ceb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3f5499ceb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Should there be a fight we should try to win and assist our teammates but not at the expense of our life. So try not to do 1 for 1 exchange. If there are no fights, we should prioritize killing the dragon rather than heralds. While the dragon is being summoned. We should focus on killing the minions.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24161cdbfc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24161cdbfc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247b59742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247b59742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3f5499c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3f5499c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1b5e33d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1b5e33d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1b5e33d6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1b5e33d6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3f5499ce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3f5499ce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1b5e33d6e_2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1b5e33d6e_2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47b5974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47b5974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1b5e33d6e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1b5e33d6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spreadsheets/d/19FeIRuXJx9UT93clUlzz1NoXdboyWKnovnHMDtdCS48/copy#gid=1595013267" TargetMode="External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lol.garena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SC1015 Mini Project</a:t>
            </a:r>
            <a:endParaRPr/>
          </a:p>
        </p:txBody>
      </p:sp>
      <p:sp>
        <p:nvSpPr>
          <p:cNvPr id="88" name="Google Shape;88;p25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 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 Kin Leong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 Jia Ze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 Dawei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2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90" name="Google Shape;90;p2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" name="Google Shape;91;p2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92" name="Google Shape;92;p2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p25"/>
            <p:cNvSpPr/>
            <p:nvPr/>
          </p:nvSpPr>
          <p:spPr>
            <a:xfrm>
              <a:off x="2897110" y="101708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4107158" y="1563464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4739527" y="2628883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3998124" y="4018260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69FB2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EXPLORATORY</a:t>
            </a:r>
            <a:r>
              <a:rPr lang="en" sz="4000"/>
              <a:t> ANALYSIS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Skewed Data</a:t>
            </a:r>
            <a:endParaRPr/>
          </a:p>
        </p:txBody>
      </p:sp>
      <p:pic>
        <p:nvPicPr>
          <p:cNvPr id="487" name="Google Shape;4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50" y="990225"/>
            <a:ext cx="8146300" cy="3949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5"/>
          <p:cNvSpPr/>
          <p:nvPr/>
        </p:nvSpPr>
        <p:spPr>
          <a:xfrm>
            <a:off x="3600450" y="1028700"/>
            <a:ext cx="2264700" cy="84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5"/>
          <p:cNvSpPr/>
          <p:nvPr/>
        </p:nvSpPr>
        <p:spPr>
          <a:xfrm>
            <a:off x="866350" y="1028700"/>
            <a:ext cx="2264700" cy="84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>
            <a:off x="3600450" y="2000250"/>
            <a:ext cx="2264700" cy="84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6334550" y="2000250"/>
            <a:ext cx="2264700" cy="84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5"/>
          <p:cNvSpPr/>
          <p:nvPr/>
        </p:nvSpPr>
        <p:spPr>
          <a:xfrm>
            <a:off x="6334550" y="2971800"/>
            <a:ext cx="2264700" cy="84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>
            <a:off x="866350" y="2000250"/>
            <a:ext cx="2264700" cy="84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866350" y="3960975"/>
            <a:ext cx="2264700" cy="84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"/>
          <p:cNvSpPr/>
          <p:nvPr/>
        </p:nvSpPr>
        <p:spPr>
          <a:xfrm>
            <a:off x="6012650" y="1417275"/>
            <a:ext cx="2668500" cy="3200400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6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6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Classification and Cleaning</a:t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>
            <a:off x="6012638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36"/>
          <p:cNvGrpSpPr/>
          <p:nvPr/>
        </p:nvGrpSpPr>
        <p:grpSpPr>
          <a:xfrm>
            <a:off x="643840" y="1262170"/>
            <a:ext cx="2297398" cy="2862489"/>
            <a:chOff x="688824" y="1376475"/>
            <a:chExt cx="2252351" cy="2862489"/>
          </a:xfrm>
        </p:grpSpPr>
        <p:sp>
          <p:nvSpPr>
            <p:cNvPr id="507" name="Google Shape;507;p36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Numerical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8" name="Google Shape;508;p36"/>
            <p:cNvSpPr txBox="1"/>
            <p:nvPr/>
          </p:nvSpPr>
          <p:spPr>
            <a:xfrm>
              <a:off x="700775" y="1866564"/>
              <a:ext cx="2240400" cy="23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blueWardsPlaced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blueDeaths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blueWardsDestroyed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blueAssists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blueTotalMinions</a:t>
              </a:r>
              <a:b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</a:b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Killed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blueTotalJungle</a:t>
              </a:r>
              <a:b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</a:b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MinionsKilled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blueKills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09" name="Google Shape;509;p36"/>
          <p:cNvGrpSpPr/>
          <p:nvPr/>
        </p:nvGrpSpPr>
        <p:grpSpPr>
          <a:xfrm>
            <a:off x="3457736" y="1262175"/>
            <a:ext cx="2240439" cy="2129625"/>
            <a:chOff x="3457736" y="1376475"/>
            <a:chExt cx="2240439" cy="2129625"/>
          </a:xfrm>
        </p:grpSpPr>
        <p:sp>
          <p:nvSpPr>
            <p:cNvPr id="510" name="Google Shape;510;p36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Categorical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1" name="Google Shape;511;p36"/>
            <p:cNvSpPr txBox="1"/>
            <p:nvPr/>
          </p:nvSpPr>
          <p:spPr>
            <a:xfrm>
              <a:off x="3457775" y="1866000"/>
              <a:ext cx="2240400" cy="16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blueTowersDestroyed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blueDragons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blueHeralds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blueFirstBlood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2" name="Google Shape;512;p36"/>
          <p:cNvGrpSpPr/>
          <p:nvPr/>
        </p:nvGrpSpPr>
        <p:grpSpPr>
          <a:xfrm>
            <a:off x="7286200" y="3428188"/>
            <a:ext cx="1188925" cy="1058925"/>
            <a:chOff x="1188850" y="432475"/>
            <a:chExt cx="1188925" cy="1058925"/>
          </a:xfrm>
        </p:grpSpPr>
        <p:sp>
          <p:nvSpPr>
            <p:cNvPr id="513" name="Google Shape;513;p36"/>
            <p:cNvSpPr/>
            <p:nvPr/>
          </p:nvSpPr>
          <p:spPr>
            <a:xfrm>
              <a:off x="1746975" y="1078000"/>
              <a:ext cx="458525" cy="413400"/>
            </a:xfrm>
            <a:custGeom>
              <a:rect b="b" l="l" r="r" t="t"/>
              <a:pathLst>
                <a:path extrusionOk="0" h="16536" w="18341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1559650" y="861850"/>
              <a:ext cx="746075" cy="429725"/>
            </a:xfrm>
            <a:custGeom>
              <a:rect b="b" l="l" r="r" t="t"/>
              <a:pathLst>
                <a:path extrusionOk="0" h="17189" w="29843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188850" y="444325"/>
              <a:ext cx="1188925" cy="915150"/>
            </a:xfrm>
            <a:custGeom>
              <a:rect b="b" l="l" r="r" t="t"/>
              <a:pathLst>
                <a:path extrusionOk="0" h="36606" w="47557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6582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7200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1783475" y="720000"/>
              <a:ext cx="31400" cy="332075"/>
            </a:xfrm>
            <a:custGeom>
              <a:rect b="b" l="l" r="r" t="t"/>
              <a:pathLst>
                <a:path extrusionOk="0" h="13283" w="1256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1570525" y="932625"/>
              <a:ext cx="332075" cy="31725"/>
            </a:xfrm>
            <a:custGeom>
              <a:rect b="b" l="l" r="r" t="t"/>
              <a:pathLst>
                <a:path extrusionOk="0" h="1269" w="13283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1570525" y="870825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1570525" y="807750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1617275" y="767400"/>
              <a:ext cx="237300" cy="237300"/>
            </a:xfrm>
            <a:custGeom>
              <a:rect b="b" l="l" r="r" t="t"/>
              <a:pathLst>
                <a:path extrusionOk="0" h="9492" w="9492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1617275" y="767400"/>
              <a:ext cx="118500" cy="237300"/>
            </a:xfrm>
            <a:custGeom>
              <a:rect b="b" l="l" r="r" t="t"/>
              <a:pathLst>
                <a:path extrusionOk="0" h="9492" w="474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1735750" y="767400"/>
              <a:ext cx="118825" cy="237300"/>
            </a:xfrm>
            <a:custGeom>
              <a:rect b="b" l="l" r="r" t="t"/>
              <a:pathLst>
                <a:path extrusionOk="0" h="9492" w="4753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1656675" y="806775"/>
              <a:ext cx="158200" cy="158200"/>
            </a:xfrm>
            <a:custGeom>
              <a:rect b="b" l="l" r="r" t="t"/>
              <a:pathLst>
                <a:path extrusionOk="0" h="6328" w="6328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2035450" y="552225"/>
              <a:ext cx="89050" cy="345200"/>
            </a:xfrm>
            <a:custGeom>
              <a:rect b="b" l="l" r="r" t="t"/>
              <a:pathLst>
                <a:path extrusionOk="0" h="13808" w="3562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2215400" y="721925"/>
              <a:ext cx="80075" cy="173250"/>
            </a:xfrm>
            <a:custGeom>
              <a:rect b="b" l="l" r="r" t="t"/>
              <a:pathLst>
                <a:path extrusionOk="0" h="6930" w="3203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2016250" y="986725"/>
              <a:ext cx="127150" cy="171025"/>
            </a:xfrm>
            <a:custGeom>
              <a:rect b="b" l="l" r="r" t="t"/>
              <a:pathLst>
                <a:path extrusionOk="0" h="6841" w="5086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1636825" y="432475"/>
              <a:ext cx="325325" cy="175500"/>
            </a:xfrm>
            <a:custGeom>
              <a:rect b="b" l="l" r="r" t="t"/>
              <a:pathLst>
                <a:path extrusionOk="0" h="7020" w="13013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1382575" y="555100"/>
              <a:ext cx="204950" cy="139650"/>
            </a:xfrm>
            <a:custGeom>
              <a:rect b="b" l="l" r="r" t="t"/>
              <a:pathLst>
                <a:path extrusionOk="0" h="5586" w="8198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1286200" y="717775"/>
              <a:ext cx="120425" cy="148600"/>
            </a:xfrm>
            <a:custGeom>
              <a:rect b="b" l="l" r="r" t="t"/>
              <a:pathLst>
                <a:path extrusionOk="0" h="5944" w="4817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1684200" y="1149400"/>
              <a:ext cx="111125" cy="186375"/>
            </a:xfrm>
            <a:custGeom>
              <a:rect b="b" l="l" r="r" t="t"/>
              <a:pathLst>
                <a:path extrusionOk="0" h="7455" w="4445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1399875" y="986725"/>
              <a:ext cx="244650" cy="379150"/>
            </a:xfrm>
            <a:custGeom>
              <a:rect b="b" l="l" r="r" t="t"/>
              <a:pathLst>
                <a:path extrusionOk="0" h="15166" w="9786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1920500" y="1064550"/>
              <a:ext cx="24375" cy="166850"/>
            </a:xfrm>
            <a:custGeom>
              <a:rect b="b" l="l" r="r" t="t"/>
              <a:pathLst>
                <a:path extrusionOk="0" h="6674" w="975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1386100" y="97297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1360175" y="818625"/>
              <a:ext cx="51875" cy="52225"/>
            </a:xfrm>
            <a:custGeom>
              <a:rect b="b" l="l" r="r" t="t"/>
              <a:pathLst>
                <a:path extrusionOk="0" h="2089" w="2075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549400" y="656600"/>
              <a:ext cx="52225" cy="51900"/>
            </a:xfrm>
            <a:custGeom>
              <a:rect b="b" l="l" r="r" t="t"/>
              <a:pathLst>
                <a:path extrusionOk="0" h="2076" w="2089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924025" y="569825"/>
              <a:ext cx="52225" cy="52225"/>
            </a:xfrm>
            <a:custGeom>
              <a:rect b="b" l="l" r="r" t="t"/>
              <a:pathLst>
                <a:path extrusionOk="0" h="2089" w="2089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2174100" y="85705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2021375" y="85930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2101425" y="9822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906750" y="1052050"/>
              <a:ext cx="51875" cy="51900"/>
            </a:xfrm>
            <a:custGeom>
              <a:rect b="b" l="l" r="r" t="t"/>
              <a:pathLst>
                <a:path extrusionOk="0" h="2076" w="2075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1670425" y="113562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1515775" y="1060050"/>
              <a:ext cx="24375" cy="97700"/>
            </a:xfrm>
            <a:custGeom>
              <a:rect b="b" l="l" r="r" t="t"/>
              <a:pathLst>
                <a:path extrusionOk="0" h="3908" w="975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1502025" y="10520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1988075" y="721925"/>
              <a:ext cx="136425" cy="24375"/>
            </a:xfrm>
            <a:custGeom>
              <a:rect b="b" l="l" r="r" t="t"/>
              <a:pathLst>
                <a:path extrusionOk="0" h="975" w="5457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1974300" y="708150"/>
              <a:ext cx="51900" cy="52225"/>
            </a:xfrm>
            <a:custGeom>
              <a:rect b="b" l="l" r="r" t="t"/>
              <a:pathLst>
                <a:path extrusionOk="0" h="2089" w="2076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36"/>
          <p:cNvGrpSpPr/>
          <p:nvPr/>
        </p:nvGrpSpPr>
        <p:grpSpPr>
          <a:xfrm>
            <a:off x="6214700" y="1262175"/>
            <a:ext cx="2252362" cy="1631513"/>
            <a:chOff x="6214700" y="1376475"/>
            <a:chExt cx="2252362" cy="1631513"/>
          </a:xfrm>
        </p:grpSpPr>
        <p:sp>
          <p:nvSpPr>
            <p:cNvPr id="549" name="Google Shape;549;p36"/>
            <p:cNvSpPr txBox="1"/>
            <p:nvPr/>
          </p:nvSpPr>
          <p:spPr>
            <a:xfrm>
              <a:off x="6226661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0" name="Google Shape;550;p36"/>
            <p:cNvSpPr txBox="1"/>
            <p:nvPr/>
          </p:nvSpPr>
          <p:spPr>
            <a:xfrm>
              <a:off x="6214700" y="1874588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Fira Sans Extra Condensed"/>
                <a:buChar char="●"/>
              </a:pPr>
              <a:r>
                <a:rPr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Interquartile Range Method</a:t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Cleaning Data</a:t>
            </a:r>
            <a:endParaRPr/>
          </a:p>
        </p:txBody>
      </p:sp>
      <p:pic>
        <p:nvPicPr>
          <p:cNvPr id="556" name="Google Shape;5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00" y="920475"/>
            <a:ext cx="8305904" cy="405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69FB2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MACHINE LEARNING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"/>
          <p:cNvSpPr/>
          <p:nvPr/>
        </p:nvSpPr>
        <p:spPr>
          <a:xfrm>
            <a:off x="5378550" y="2407875"/>
            <a:ext cx="3000000" cy="11811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9"/>
          <p:cNvSpPr/>
          <p:nvPr/>
        </p:nvSpPr>
        <p:spPr>
          <a:xfrm>
            <a:off x="5378550" y="990600"/>
            <a:ext cx="3000000" cy="11811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9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fmla="val 707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</a:t>
            </a:r>
            <a:endParaRPr/>
          </a:p>
        </p:txBody>
      </p:sp>
      <p:grpSp>
        <p:nvGrpSpPr>
          <p:cNvPr id="570" name="Google Shape;570;p39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571" name="Google Shape;571;p39"/>
            <p:cNvSpPr/>
            <p:nvPr/>
          </p:nvSpPr>
          <p:spPr>
            <a:xfrm>
              <a:off x="-2050539" y="1195241"/>
              <a:ext cx="1087557" cy="2238519"/>
            </a:xfrm>
            <a:custGeom>
              <a:rect b="b" l="l" r="r" t="t"/>
              <a:pathLst>
                <a:path extrusionOk="0" h="79613" w="38679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-2050539" y="1195241"/>
              <a:ext cx="1087557" cy="2238519"/>
            </a:xfrm>
            <a:custGeom>
              <a:rect b="b" l="l" r="r" t="t"/>
              <a:pathLst>
                <a:path extrusionOk="0" fill="none" h="79613" w="38679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-2050539" y="1195241"/>
              <a:ext cx="1087557" cy="202474"/>
            </a:xfrm>
            <a:custGeom>
              <a:rect b="b" l="l" r="r" t="t"/>
              <a:pathLst>
                <a:path extrusionOk="0" h="7201" w="38679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-1296958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-1182266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-1072636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7" name="Google Shape;577;p39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578" name="Google Shape;578;p39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rect b="b" l="l" r="r" t="t"/>
                <a:pathLst>
                  <a:path extrusionOk="0" h="26104" w="43937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rect b="b" l="l" r="r" t="t"/>
                <a:pathLst>
                  <a:path extrusionOk="0" h="9646" w="28811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rect b="b" l="l" r="r" t="t"/>
                <a:pathLst>
                  <a:path extrusionOk="0" h="9646" w="28811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rect b="b" l="l" r="r" t="t"/>
                <a:pathLst>
                  <a:path extrusionOk="0" h="4409" w="16215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rect b="b" l="l" r="r" t="t"/>
                <a:pathLst>
                  <a:path extrusionOk="0" h="3782" w="6666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rect b="b" l="l" r="r" t="t"/>
                <a:pathLst>
                  <a:path extrusionOk="0" h="6530" w="11631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rect b="b" l="l" r="r" t="t"/>
                <a:pathLst>
                  <a:path extrusionOk="0" h="4885" w="12447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rect b="b" l="l" r="r" t="t"/>
                <a:pathLst>
                  <a:path extrusionOk="0" h="1130" w="5374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rect b="b" l="l" r="r" t="t"/>
                <a:pathLst>
                  <a:path extrusionOk="0" h="6313" w="13563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rect b="b" l="l" r="r" t="t"/>
                <a:pathLst>
                  <a:path extrusionOk="0" h="1144" w="8244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rect b="b" l="l" r="r" t="t"/>
                <a:pathLst>
                  <a:path extrusionOk="0" h="8407" w="4095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rect b="b" l="l" r="r" t="t"/>
                <a:pathLst>
                  <a:path extrusionOk="0" h="7564" w="4612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rect b="b" l="l" r="r" t="t"/>
                <a:pathLst>
                  <a:path extrusionOk="0" h="4300" w="4585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rect b="b" l="l" r="r" t="t"/>
                <a:pathLst>
                  <a:path extrusionOk="0" h="5034" w="11604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rect b="b" l="l" r="r" t="t"/>
                <a:pathLst>
                  <a:path extrusionOk="0" h="3728" w="3837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rect b="b" l="l" r="r" t="t"/>
                <a:pathLst>
                  <a:path extrusionOk="0" h="5210" w="3225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rect b="b" l="l" r="r" t="t"/>
                <a:pathLst>
                  <a:path extrusionOk="0" h="12501" w="5252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rect b="b" l="l" r="r" t="t"/>
                <a:pathLst>
                  <a:path extrusionOk="0" h="4408" w="3782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rect b="b" l="l" r="r" t="t"/>
                <a:pathLst>
                  <a:path extrusionOk="0" h="5293" w="14243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rect b="b" l="l" r="r" t="t"/>
                <a:pathLst>
                  <a:path extrusionOk="0" h="4163" w="8448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rect b="b" l="l" r="r" t="t"/>
                <a:pathLst>
                  <a:path extrusionOk="0" h="4640" w="3973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9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rect b="b" l="l" r="r" t="t"/>
                <a:pathLst>
                  <a:path extrusionOk="0" h="3973" w="4966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9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rect b="b" l="l" r="r" t="t"/>
                <a:pathLst>
                  <a:path extrusionOk="0" h="1130" w="5769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9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rect b="b" l="l" r="r" t="t"/>
                <a:pathLst>
                  <a:path extrusionOk="0" h="2898" w="5578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9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rect b="b" l="l" r="r" t="t"/>
                <a:pathLst>
                  <a:path extrusionOk="0" h="3865" w="1143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9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rect b="b" l="l" r="r" t="t"/>
                <a:pathLst>
                  <a:path extrusionOk="0" h="3865" w="1144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9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rect b="b" l="l" r="r" t="t"/>
                <a:pathLst>
                  <a:path extrusionOk="0" h="3865" w="113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rect b="b" l="l" r="r" t="t"/>
                <a:pathLst>
                  <a:path extrusionOk="0" h="3865" w="113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rect b="b" l="l" r="r" t="t"/>
                <a:pathLst>
                  <a:path extrusionOk="0" h="3865" w="1144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7" name="Google Shape;607;p39"/>
            <p:cNvSpPr/>
            <p:nvPr/>
          </p:nvSpPr>
          <p:spPr>
            <a:xfrm>
              <a:off x="-1893024" y="2339485"/>
              <a:ext cx="772528" cy="47490"/>
            </a:xfrm>
            <a:custGeom>
              <a:rect b="b" l="l" r="r" t="t"/>
              <a:pathLst>
                <a:path extrusionOk="0" h="1689" w="27475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-1893024" y="2490701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-1893024" y="2642339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-1893024" y="2793977"/>
              <a:ext cx="772528" cy="47940"/>
            </a:xfrm>
            <a:custGeom>
              <a:rect b="b" l="l" r="r" t="t"/>
              <a:pathLst>
                <a:path extrusionOk="0" h="1705" w="27475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-1893024" y="2945643"/>
              <a:ext cx="772528" cy="47490"/>
            </a:xfrm>
            <a:custGeom>
              <a:rect b="b" l="l" r="r" t="t"/>
              <a:pathLst>
                <a:path extrusionOk="0" h="1689" w="27475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-1893024" y="3096859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39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614" name="Google Shape;614;p39"/>
            <p:cNvSpPr/>
            <p:nvPr/>
          </p:nvSpPr>
          <p:spPr>
            <a:xfrm>
              <a:off x="-2362222" y="4609077"/>
              <a:ext cx="2038181" cy="122677"/>
            </a:xfrm>
            <a:custGeom>
              <a:rect b="b" l="l" r="r" t="t"/>
              <a:pathLst>
                <a:path extrusionOk="0" h="4363" w="72488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-1460771" y="3049397"/>
              <a:ext cx="729255" cy="492759"/>
            </a:xfrm>
            <a:custGeom>
              <a:rect b="b" l="l" r="r" t="t"/>
              <a:pathLst>
                <a:path extrusionOk="0" h="17525" w="25936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-1796411" y="2946065"/>
              <a:ext cx="561647" cy="1207703"/>
            </a:xfrm>
            <a:custGeom>
              <a:rect b="b" l="l" r="r" t="t"/>
              <a:pathLst>
                <a:path extrusionOk="0" h="42952" w="19975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-1507812" y="2639837"/>
              <a:ext cx="362547" cy="154168"/>
            </a:xfrm>
            <a:custGeom>
              <a:rect b="b" l="l" r="r" t="t"/>
              <a:pathLst>
                <a:path extrusionOk="0" h="5483" w="12894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-1527157" y="2833060"/>
              <a:ext cx="200843" cy="225587"/>
            </a:xfrm>
            <a:custGeom>
              <a:rect b="b" l="l" r="r" t="t"/>
              <a:pathLst>
                <a:path extrusionOk="0" h="8023" w="7143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-1383054" y="2933018"/>
              <a:ext cx="44960" cy="78588"/>
            </a:xfrm>
            <a:custGeom>
              <a:rect b="b" l="l" r="r" t="t"/>
              <a:pathLst>
                <a:path extrusionOk="0" h="2795" w="1599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-1506575" y="2672172"/>
              <a:ext cx="314663" cy="342387"/>
            </a:xfrm>
            <a:custGeom>
              <a:rect b="b" l="l" r="r" t="t"/>
              <a:pathLst>
                <a:path extrusionOk="0" h="12177" w="11191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-1271737" y="2927142"/>
              <a:ext cx="31098" cy="27752"/>
            </a:xfrm>
            <a:custGeom>
              <a:rect b="b" l="l" r="r" t="t"/>
              <a:pathLst>
                <a:path extrusionOk="0" h="987" w="1106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-1314166" y="2856567"/>
              <a:ext cx="53789" cy="35316"/>
            </a:xfrm>
            <a:custGeom>
              <a:rect b="b" l="l" r="r" t="t"/>
              <a:pathLst>
                <a:path extrusionOk="0" h="1256" w="1913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-1239401" y="2838937"/>
              <a:ext cx="13047" cy="23562"/>
            </a:xfrm>
            <a:custGeom>
              <a:rect b="b" l="l" r="r" t="t"/>
              <a:pathLst>
                <a:path extrusionOk="0" h="838" w="464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-1264595" y="2809104"/>
              <a:ext cx="51680" cy="24828"/>
            </a:xfrm>
            <a:custGeom>
              <a:rect b="b" l="l" r="r" t="t"/>
              <a:pathLst>
                <a:path extrusionOk="0" h="883" w="1838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-1374647" y="2801119"/>
              <a:ext cx="25221" cy="55082"/>
            </a:xfrm>
            <a:custGeom>
              <a:rect b="b" l="l" r="r" t="t"/>
              <a:pathLst>
                <a:path extrusionOk="0" h="1959" w="897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-1383054" y="2821701"/>
              <a:ext cx="29439" cy="9701"/>
            </a:xfrm>
            <a:custGeom>
              <a:rect b="b" l="l" r="r" t="t"/>
              <a:pathLst>
                <a:path extrusionOk="0" h="345" w="1047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-1506575" y="2672172"/>
              <a:ext cx="289048" cy="210488"/>
            </a:xfrm>
            <a:custGeom>
              <a:rect b="b" l="l" r="r" t="t"/>
              <a:pathLst>
                <a:path extrusionOk="0" h="7486" w="1028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-1254950" y="2797773"/>
              <a:ext cx="50865" cy="99592"/>
            </a:xfrm>
            <a:custGeom>
              <a:rect b="b" l="l" r="r" t="t"/>
              <a:pathLst>
                <a:path extrusionOk="0" h="3542" w="1809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-1213364" y="2850268"/>
              <a:ext cx="11388" cy="8435"/>
            </a:xfrm>
            <a:custGeom>
              <a:rect b="b" l="l" r="r" t="t"/>
              <a:pathLst>
                <a:path extrusionOk="0" h="300" w="405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-1310820" y="2817933"/>
              <a:ext cx="65148" cy="22297"/>
            </a:xfrm>
            <a:custGeom>
              <a:rect b="b" l="l" r="r" t="t"/>
              <a:pathLst>
                <a:path extrusionOk="0" h="793" w="2317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-1845561" y="4073494"/>
              <a:ext cx="930464" cy="580148"/>
            </a:xfrm>
            <a:custGeom>
              <a:rect b="b" l="l" r="r" t="t"/>
              <a:pathLst>
                <a:path extrusionOk="0" h="20633" w="33092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-1989636" y="4530938"/>
              <a:ext cx="144102" cy="100436"/>
            </a:xfrm>
            <a:custGeom>
              <a:rect b="b" l="l" r="r" t="t"/>
              <a:pathLst>
                <a:path extrusionOk="0" h="3572" w="5125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-1876209" y="4511622"/>
              <a:ext cx="67229" cy="128581"/>
            </a:xfrm>
            <a:custGeom>
              <a:rect b="b" l="l" r="r" t="t"/>
              <a:pathLst>
                <a:path extrusionOk="0" h="4573" w="2391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-2237465" y="4441890"/>
              <a:ext cx="346576" cy="242401"/>
            </a:xfrm>
            <a:custGeom>
              <a:rect b="b" l="l" r="r" t="t"/>
              <a:pathLst>
                <a:path extrusionOk="0" h="8621" w="12326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-2078263" y="4599826"/>
              <a:ext cx="27752" cy="61802"/>
            </a:xfrm>
            <a:custGeom>
              <a:rect b="b" l="l" r="r" t="t"/>
              <a:pathLst>
                <a:path extrusionOk="0" h="2198" w="987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-2048458" y="4601513"/>
              <a:ext cx="22297" cy="57163"/>
            </a:xfrm>
            <a:custGeom>
              <a:rect b="b" l="l" r="r" t="t"/>
              <a:pathLst>
                <a:path extrusionOk="0" h="2033" w="793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-2102640" y="4604466"/>
              <a:ext cx="24828" cy="60509"/>
            </a:xfrm>
            <a:custGeom>
              <a:rect b="b" l="l" r="r" t="t"/>
              <a:pathLst>
                <a:path extrusionOk="0" h="2152" w="883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-1755669" y="3757621"/>
              <a:ext cx="969548" cy="699845"/>
            </a:xfrm>
            <a:custGeom>
              <a:rect b="b" l="l" r="r" t="t"/>
              <a:pathLst>
                <a:path extrusionOk="0" h="24890" w="34482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-884023" y="4442734"/>
              <a:ext cx="123520" cy="121861"/>
            </a:xfrm>
            <a:custGeom>
              <a:rect b="b" l="l" r="r" t="t"/>
              <a:pathLst>
                <a:path extrusionOk="0" h="4334" w="4393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-918467" y="4407868"/>
              <a:ext cx="163841" cy="97905"/>
            </a:xfrm>
            <a:custGeom>
              <a:rect b="b" l="l" r="r" t="t"/>
              <a:pathLst>
                <a:path extrusionOk="0" h="3482" w="5827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-905870" y="4511622"/>
              <a:ext cx="371376" cy="177731"/>
            </a:xfrm>
            <a:custGeom>
              <a:rect b="b" l="l" r="r" t="t"/>
              <a:pathLst>
                <a:path extrusionOk="0" h="6321" w="13208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-726929" y="4560349"/>
              <a:ext cx="58428" cy="47490"/>
            </a:xfrm>
            <a:custGeom>
              <a:rect b="b" l="l" r="r" t="t"/>
              <a:pathLst>
                <a:path extrusionOk="0" h="1689" w="2078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-745824" y="4544379"/>
              <a:ext cx="50443" cy="45832"/>
            </a:xfrm>
            <a:custGeom>
              <a:rect b="b" l="l" r="r" t="t"/>
              <a:pathLst>
                <a:path extrusionOk="0" h="1630" w="1794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-700864" y="4575055"/>
              <a:ext cx="54211" cy="47069"/>
            </a:xfrm>
            <a:custGeom>
              <a:rect b="b" l="l" r="r" t="t"/>
              <a:pathLst>
                <a:path extrusionOk="0" h="1674" w="1928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-765563" y="2987229"/>
              <a:ext cx="62618" cy="161732"/>
            </a:xfrm>
            <a:custGeom>
              <a:rect b="b" l="l" r="r" t="t"/>
              <a:pathLst>
                <a:path extrusionOk="0" h="5752" w="2227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-711802" y="2966225"/>
              <a:ext cx="134880" cy="168874"/>
            </a:xfrm>
            <a:custGeom>
              <a:rect b="b" l="l" r="r" t="t"/>
              <a:pathLst>
                <a:path extrusionOk="0" h="6006" w="4797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-639118" y="2997295"/>
              <a:ext cx="137382" cy="166793"/>
            </a:xfrm>
            <a:custGeom>
              <a:rect b="b" l="l" r="r" t="t"/>
              <a:pathLst>
                <a:path extrusionOk="0" h="5932" w="4886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-598797" y="3059885"/>
              <a:ext cx="141178" cy="164291"/>
            </a:xfrm>
            <a:custGeom>
              <a:rect b="b" l="l" r="r" t="t"/>
              <a:pathLst>
                <a:path extrusionOk="0" h="5843" w="5021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-1202427" y="3395524"/>
              <a:ext cx="431013" cy="371770"/>
            </a:xfrm>
            <a:custGeom>
              <a:rect b="b" l="l" r="r" t="t"/>
              <a:pathLst>
                <a:path extrusionOk="0" h="13222" w="15329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-844545" y="3068292"/>
              <a:ext cx="304597" cy="316744"/>
            </a:xfrm>
            <a:custGeom>
              <a:rect b="b" l="l" r="r" t="t"/>
              <a:pathLst>
                <a:path extrusionOk="0" h="11265" w="10833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-926874" y="3266970"/>
              <a:ext cx="240320" cy="240320"/>
            </a:xfrm>
            <a:custGeom>
              <a:rect b="b" l="l" r="r" t="t"/>
              <a:pathLst>
                <a:path extrusionOk="0" h="8547" w="8547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-871848" y="3322418"/>
              <a:ext cx="129847" cy="129847"/>
            </a:xfrm>
            <a:custGeom>
              <a:rect b="b" l="l" r="r" t="t"/>
              <a:pathLst>
                <a:path extrusionOk="0" h="4618" w="4618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-1215445" y="3622770"/>
              <a:ext cx="240714" cy="240714"/>
            </a:xfrm>
            <a:custGeom>
              <a:rect b="b" l="l" r="r" t="t"/>
              <a:pathLst>
                <a:path extrusionOk="0" h="8561" w="8561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-1159997" y="3678218"/>
              <a:ext cx="129818" cy="129818"/>
            </a:xfrm>
            <a:custGeom>
              <a:rect b="b" l="l" r="r" t="t"/>
              <a:pathLst>
                <a:path extrusionOk="0" h="4617" w="4617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-820589" y="3348483"/>
              <a:ext cx="139913" cy="171404"/>
            </a:xfrm>
            <a:custGeom>
              <a:rect b="b" l="l" r="r" t="t"/>
              <a:pathLst>
                <a:path extrusionOk="0" h="6096" w="4976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-1829168" y="3041411"/>
              <a:ext cx="719583" cy="785125"/>
            </a:xfrm>
            <a:custGeom>
              <a:rect b="b" l="l" r="r" t="t"/>
              <a:pathLst>
                <a:path extrusionOk="0" h="27923" w="25592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-1170513" y="3700908"/>
              <a:ext cx="234022" cy="152509"/>
            </a:xfrm>
            <a:custGeom>
              <a:rect b="b" l="l" r="r" t="t"/>
              <a:pathLst>
                <a:path extrusionOk="0" h="5424" w="8323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39"/>
          <p:cNvGrpSpPr/>
          <p:nvPr/>
        </p:nvGrpSpPr>
        <p:grpSpPr>
          <a:xfrm>
            <a:off x="5506588" y="1047750"/>
            <a:ext cx="2743923" cy="1066800"/>
            <a:chOff x="5811388" y="1276350"/>
            <a:chExt cx="2743923" cy="1066800"/>
          </a:xfrm>
        </p:grpSpPr>
        <p:sp>
          <p:nvSpPr>
            <p:cNvPr id="659" name="Google Shape;659;p39"/>
            <p:cNvSpPr txBox="1"/>
            <p:nvPr/>
          </p:nvSpPr>
          <p:spPr>
            <a:xfrm>
              <a:off x="6574110" y="188355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0" name="Google Shape;660;p39"/>
            <p:cNvSpPr txBox="1"/>
            <p:nvPr/>
          </p:nvSpPr>
          <p:spPr>
            <a:xfrm>
              <a:off x="6239617" y="1632738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Naive Bayes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61" name="Google Shape;661;p39"/>
            <p:cNvSpPr txBox="1"/>
            <p:nvPr/>
          </p:nvSpPr>
          <p:spPr>
            <a:xfrm>
              <a:off x="5811388" y="127635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62" name="Google Shape;662;p39"/>
          <p:cNvGrpSpPr/>
          <p:nvPr/>
        </p:nvGrpSpPr>
        <p:grpSpPr>
          <a:xfrm>
            <a:off x="5506588" y="2465025"/>
            <a:ext cx="2743923" cy="1066800"/>
            <a:chOff x="5811388" y="3608025"/>
            <a:chExt cx="2743923" cy="1066800"/>
          </a:xfrm>
        </p:grpSpPr>
        <p:sp>
          <p:nvSpPr>
            <p:cNvPr id="663" name="Google Shape;663;p39"/>
            <p:cNvSpPr txBox="1"/>
            <p:nvPr/>
          </p:nvSpPr>
          <p:spPr>
            <a:xfrm>
              <a:off x="6574110" y="42152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4" name="Google Shape;664;p39"/>
            <p:cNvSpPr txBox="1"/>
            <p:nvPr/>
          </p:nvSpPr>
          <p:spPr>
            <a:xfrm>
              <a:off x="6315817" y="39644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 Neighbours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65" name="Google Shape;665;p39"/>
            <p:cNvSpPr txBox="1"/>
            <p:nvPr/>
          </p:nvSpPr>
          <p:spPr>
            <a:xfrm>
              <a:off x="5811388" y="3608025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66" name="Google Shape;666;p39"/>
          <p:cNvSpPr/>
          <p:nvPr/>
        </p:nvSpPr>
        <p:spPr>
          <a:xfrm>
            <a:off x="5378550" y="3855675"/>
            <a:ext cx="3000000" cy="1181100"/>
          </a:xfrm>
          <a:prstGeom prst="roundRect">
            <a:avLst>
              <a:gd fmla="val 832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" name="Google Shape;667;p39"/>
          <p:cNvGrpSpPr/>
          <p:nvPr/>
        </p:nvGrpSpPr>
        <p:grpSpPr>
          <a:xfrm>
            <a:off x="5506588" y="3912825"/>
            <a:ext cx="2743923" cy="1066800"/>
            <a:chOff x="5811388" y="3608025"/>
            <a:chExt cx="2743923" cy="1066800"/>
          </a:xfrm>
        </p:grpSpPr>
        <p:sp>
          <p:nvSpPr>
            <p:cNvPr id="668" name="Google Shape;668;p39"/>
            <p:cNvSpPr txBox="1"/>
            <p:nvPr/>
          </p:nvSpPr>
          <p:spPr>
            <a:xfrm>
              <a:off x="6574110" y="42152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9" name="Google Shape;669;p39"/>
            <p:cNvSpPr txBox="1"/>
            <p:nvPr/>
          </p:nvSpPr>
          <p:spPr>
            <a:xfrm>
              <a:off x="6392017" y="39644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Random Forest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70" name="Google Shape;670;p39"/>
            <p:cNvSpPr txBox="1"/>
            <p:nvPr/>
          </p:nvSpPr>
          <p:spPr>
            <a:xfrm>
              <a:off x="5811388" y="3608025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4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71" name="Google Shape;671;p39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Supervised Learning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Training and Splitting Data</a:t>
            </a:r>
            <a:endParaRPr sz="2820"/>
          </a:p>
        </p:txBody>
      </p:sp>
      <p:sp>
        <p:nvSpPr>
          <p:cNvPr id="677" name="Google Shape;677;p40"/>
          <p:cNvSpPr txBox="1"/>
          <p:nvPr>
            <p:ph idx="1" type="body"/>
          </p:nvPr>
        </p:nvSpPr>
        <p:spPr>
          <a:xfrm>
            <a:off x="457200" y="883675"/>
            <a:ext cx="8229600" cy="4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038"/>
              <a:buFont typeface="Arial"/>
              <a:buNone/>
            </a:pPr>
            <a:r>
              <a:t/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●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set up a Multi-Variate Classification problem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●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Response Variable: blueWins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●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Predictor Features: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blueWardsPlaced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blueWardsDestroyed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blueFirstBlood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blueKills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blueDeaths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blueAssists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blueDragons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blueHeralds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blueTowersDestroyed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blueTotalMinionsKilled</a:t>
            </a:r>
            <a:endParaRPr sz="2442">
              <a:solidFill>
                <a:srgbClr val="07376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55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Fira Sans Extra Condensed"/>
              <a:buChar char="○"/>
            </a:pPr>
            <a:r>
              <a:rPr lang="en" sz="2442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blueTotalJungleMinionsKilled</a:t>
            </a:r>
            <a:endParaRPr sz="2042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1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: Gaussian Naive Bayes</a:t>
            </a:r>
            <a:endParaRPr/>
          </a:p>
        </p:txBody>
      </p:sp>
      <p:sp>
        <p:nvSpPr>
          <p:cNvPr id="685" name="Google Shape;685;p41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1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" name="Google Shape;687;p41"/>
          <p:cNvGrpSpPr/>
          <p:nvPr/>
        </p:nvGrpSpPr>
        <p:grpSpPr>
          <a:xfrm>
            <a:off x="688824" y="1262175"/>
            <a:ext cx="2240451" cy="3299475"/>
            <a:chOff x="688824" y="1376475"/>
            <a:chExt cx="2240451" cy="3299475"/>
          </a:xfrm>
        </p:grpSpPr>
        <p:sp>
          <p:nvSpPr>
            <p:cNvPr id="688" name="Google Shape;688;p41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Naive Bayes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89" name="Google Shape;689;p41"/>
            <p:cNvGrpSpPr/>
            <p:nvPr/>
          </p:nvGrpSpPr>
          <p:grpSpPr>
            <a:xfrm>
              <a:off x="688834" y="1973951"/>
              <a:ext cx="2240441" cy="2701999"/>
              <a:chOff x="695359" y="2302076"/>
              <a:chExt cx="2240441" cy="2701999"/>
            </a:xfrm>
          </p:grpSpPr>
          <p:sp>
            <p:nvSpPr>
              <p:cNvPr id="690" name="Google Shape;690;p41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Purpose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91" name="Google Shape;691;p41"/>
              <p:cNvSpPr txBox="1"/>
              <p:nvPr/>
            </p:nvSpPr>
            <p:spPr>
              <a:xfrm>
                <a:off x="695400" y="2657475"/>
                <a:ext cx="2240400" cy="23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2004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Classification algorithms based on the Bayes theorem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2004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Hig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 fun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ctionality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2004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Used when dimensionality of the inputs is high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92" name="Google Shape;692;p41"/>
          <p:cNvGrpSpPr/>
          <p:nvPr/>
        </p:nvGrpSpPr>
        <p:grpSpPr>
          <a:xfrm>
            <a:off x="3451784" y="1262175"/>
            <a:ext cx="2246353" cy="2086275"/>
            <a:chOff x="3451784" y="1376475"/>
            <a:chExt cx="2246353" cy="2086275"/>
          </a:xfrm>
        </p:grpSpPr>
        <p:sp>
          <p:nvSpPr>
            <p:cNvPr id="693" name="Google Shape;693;p41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Bayes 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Theorem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94" name="Google Shape;694;p41"/>
            <p:cNvGrpSpPr/>
            <p:nvPr/>
          </p:nvGrpSpPr>
          <p:grpSpPr>
            <a:xfrm>
              <a:off x="3451784" y="1973951"/>
              <a:ext cx="2240441" cy="1488799"/>
              <a:chOff x="695359" y="2302076"/>
              <a:chExt cx="2240441" cy="1488799"/>
            </a:xfrm>
          </p:grpSpPr>
          <p:sp>
            <p:nvSpPr>
              <p:cNvPr id="695" name="Google Shape;695;p41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Purpose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96" name="Google Shape;696;p41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20040" rtl="0" algn="l"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Used to calculate conditional probability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97" name="Google Shape;6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652" y="2221600"/>
            <a:ext cx="3057125" cy="17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: Gaussian Naive Bayes</a:t>
            </a:r>
            <a:endParaRPr/>
          </a:p>
        </p:txBody>
      </p:sp>
      <p:graphicFrame>
        <p:nvGraphicFramePr>
          <p:cNvPr id="703" name="Google Shape;703;p42"/>
          <p:cNvGraphicFramePr/>
          <p:nvPr/>
        </p:nvGraphicFramePr>
        <p:xfrm>
          <a:off x="457200" y="92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{A5D4957E-9D52-4A79-B37E-E093D157474F}</a:tableStyleId>
              </a:tblPr>
              <a:tblGrid>
                <a:gridCol w="449525"/>
                <a:gridCol w="4136800"/>
              </a:tblGrid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Assumption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is described by a Gaussian distribution with no co-variance (independent dimensions) between dimensions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How to achieve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 the mean and standard deviation of the points within each label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Steps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 every data point, the z-score distance between that point and each class-mean is calculated, namely the distance from the class mean divided by the standard deviation of that class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04" name="Google Shape;7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600" y="1219850"/>
            <a:ext cx="3924525" cy="29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3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: K Nearest Neighbours</a:t>
            </a:r>
            <a:endParaRPr/>
          </a:p>
        </p:txBody>
      </p:sp>
      <p:sp>
        <p:nvSpPr>
          <p:cNvPr id="711" name="Google Shape;711;p43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" name="Google Shape;712;p43"/>
          <p:cNvGrpSpPr/>
          <p:nvPr/>
        </p:nvGrpSpPr>
        <p:grpSpPr>
          <a:xfrm>
            <a:off x="688824" y="1262175"/>
            <a:ext cx="2240451" cy="3299475"/>
            <a:chOff x="688824" y="1376475"/>
            <a:chExt cx="2240451" cy="3299475"/>
          </a:xfrm>
        </p:grpSpPr>
        <p:sp>
          <p:nvSpPr>
            <p:cNvPr id="713" name="Google Shape;713;p43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 Nearest Neighbours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714" name="Google Shape;714;p43"/>
            <p:cNvGrpSpPr/>
            <p:nvPr/>
          </p:nvGrpSpPr>
          <p:grpSpPr>
            <a:xfrm>
              <a:off x="688834" y="1973951"/>
              <a:ext cx="2240441" cy="2701999"/>
              <a:chOff x="695359" y="2302076"/>
              <a:chExt cx="2240441" cy="2701999"/>
            </a:xfrm>
          </p:grpSpPr>
          <p:sp>
            <p:nvSpPr>
              <p:cNvPr id="715" name="Google Shape;715;p43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Purpose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6" name="Google Shape;716;p43"/>
              <p:cNvSpPr txBox="1"/>
              <p:nvPr/>
            </p:nvSpPr>
            <p:spPr>
              <a:xfrm>
                <a:off x="695400" y="2657475"/>
                <a:ext cx="2240400" cy="23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2004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Plots training data on a graph and based the distance set (value of k) decide the outcome from the test data , choose value with the highest value of k (k=10 in our case)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717" name="Google Shape;7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057" y="2043925"/>
            <a:ext cx="3113843" cy="20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3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3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43"/>
          <p:cNvGrpSpPr/>
          <p:nvPr/>
        </p:nvGrpSpPr>
        <p:grpSpPr>
          <a:xfrm>
            <a:off x="3451784" y="1262175"/>
            <a:ext cx="2246353" cy="3765075"/>
            <a:chOff x="3451784" y="1376475"/>
            <a:chExt cx="2246353" cy="3765075"/>
          </a:xfrm>
        </p:grpSpPr>
        <p:sp>
          <p:nvSpPr>
            <p:cNvPr id="721" name="Google Shape;721;p43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Pros &amp; Cons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722" name="Google Shape;722;p43"/>
            <p:cNvGrpSpPr/>
            <p:nvPr/>
          </p:nvGrpSpPr>
          <p:grpSpPr>
            <a:xfrm>
              <a:off x="3451784" y="1973951"/>
              <a:ext cx="2240441" cy="3167599"/>
              <a:chOff x="695359" y="2302076"/>
              <a:chExt cx="2240441" cy="3167599"/>
            </a:xfrm>
          </p:grpSpPr>
          <p:sp>
            <p:nvSpPr>
              <p:cNvPr id="723" name="Google Shape;723;p43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4" name="Google Shape;724;p43"/>
              <p:cNvSpPr txBox="1"/>
              <p:nvPr/>
            </p:nvSpPr>
            <p:spPr>
              <a:xfrm>
                <a:off x="695400" y="2657475"/>
                <a:ext cx="2240400" cy="281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20040" rtl="0" algn="l"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Simple algorithm – to interpret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20040" rtl="0" algn="l"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No need to make additional assumptions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20040" rtl="0" algn="l"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Large numbers of variables in our data, predicted data point may be equidistant to many of the training data, giving inaccurate result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25" name="Google Shape;725;p43"/>
          <p:cNvSpPr txBox="1"/>
          <p:nvPr/>
        </p:nvSpPr>
        <p:spPr>
          <a:xfrm>
            <a:off x="3451784" y="3155051"/>
            <a:ext cx="2114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grpSp>
        <p:nvGrpSpPr>
          <p:cNvPr id="277" name="Google Shape;277;p26"/>
          <p:cNvGrpSpPr/>
          <p:nvPr/>
        </p:nvGrpSpPr>
        <p:grpSpPr>
          <a:xfrm>
            <a:off x="3297249" y="1027913"/>
            <a:ext cx="2653489" cy="678061"/>
            <a:chOff x="3297249" y="1027913"/>
            <a:chExt cx="2653489" cy="678061"/>
          </a:xfrm>
        </p:grpSpPr>
        <p:sp>
          <p:nvSpPr>
            <p:cNvPr id="278" name="Google Shape;278;p2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79" name="Google Shape;279;p26"/>
            <p:cNvGrpSpPr/>
            <p:nvPr/>
          </p:nvGrpSpPr>
          <p:grpSpPr>
            <a:xfrm>
              <a:off x="3969538" y="1027913"/>
              <a:ext cx="1981200" cy="673400"/>
              <a:chOff x="3969538" y="1108675"/>
              <a:chExt cx="1981200" cy="673400"/>
            </a:xfrm>
          </p:grpSpPr>
          <p:sp>
            <p:nvSpPr>
              <p:cNvPr id="280" name="Google Shape;280;p26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1" name="Google Shape;281;p2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Problem Definition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2" name="Google Shape;282;p2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83" name="Google Shape;283;p26"/>
            <p:cNvSpPr/>
            <p:nvPr/>
          </p:nvSpPr>
          <p:spPr>
            <a:xfrm>
              <a:off x="5442457" y="4676877"/>
              <a:ext cx="683885" cy="51372"/>
            </a:xfrm>
            <a:custGeom>
              <a:rect b="b" l="l" r="r" t="t"/>
              <a:pathLst>
                <a:path extrusionOk="0" h="1447" w="19263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3525722" y="4641150"/>
              <a:ext cx="995383" cy="90828"/>
            </a:xfrm>
            <a:custGeom>
              <a:rect b="b" l="l" r="r" t="t"/>
              <a:pathLst>
                <a:path extrusionOk="0" h="2558" w="45219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580521" y="4523830"/>
              <a:ext cx="288067" cy="139134"/>
            </a:xfrm>
            <a:custGeom>
              <a:rect b="b" l="l" r="r" t="t"/>
              <a:pathLst>
                <a:path extrusionOk="0" h="3919" w="8114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950723" y="4466034"/>
              <a:ext cx="209181" cy="236376"/>
            </a:xfrm>
            <a:custGeom>
              <a:rect b="b" l="l" r="r" t="t"/>
              <a:pathLst>
                <a:path extrusionOk="0" h="6658" w="5892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4109202" y="3262998"/>
              <a:ext cx="1703978" cy="44911"/>
            </a:xfrm>
            <a:custGeom>
              <a:rect b="b" l="l" r="r" t="t"/>
              <a:pathLst>
                <a:path extrusionOk="0" h="1265" w="47996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3841912" y="3228313"/>
              <a:ext cx="534952" cy="1474135"/>
            </a:xfrm>
            <a:custGeom>
              <a:rect b="b" l="l" r="r" t="t"/>
              <a:pathLst>
                <a:path extrusionOk="0" h="41522" w="15068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5515909" y="3228313"/>
              <a:ext cx="534916" cy="1474135"/>
            </a:xfrm>
            <a:custGeom>
              <a:rect b="b" l="l" r="r" t="t"/>
              <a:pathLst>
                <a:path extrusionOk="0" h="41522" w="15067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4007171" y="3158589"/>
              <a:ext cx="1914153" cy="114638"/>
            </a:xfrm>
            <a:custGeom>
              <a:rect b="b" l="l" r="r" t="t"/>
              <a:pathLst>
                <a:path extrusionOk="0" h="3229" w="53916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5118400" y="2880435"/>
              <a:ext cx="295203" cy="279227"/>
            </a:xfrm>
            <a:custGeom>
              <a:rect b="b" l="l" r="r" t="t"/>
              <a:pathLst>
                <a:path extrusionOk="0" h="7865" w="8315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4697779" y="2208181"/>
              <a:ext cx="1089217" cy="657364"/>
            </a:xfrm>
            <a:custGeom>
              <a:rect b="b" l="l" r="r" t="t"/>
              <a:pathLst>
                <a:path extrusionOk="0" fill="none" h="18516" w="3068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fill="none" h="22347" w="34606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5022866" y="3079385"/>
              <a:ext cx="390741" cy="80271"/>
            </a:xfrm>
            <a:custGeom>
              <a:rect b="b" l="l" r="r" t="t"/>
              <a:pathLst>
                <a:path extrusionOk="0" h="2261" w="11006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4852494" y="2303395"/>
              <a:ext cx="320375" cy="46970"/>
            </a:xfrm>
            <a:custGeom>
              <a:rect b="b" l="l" r="r" t="t"/>
              <a:pathLst>
                <a:path extrusionOk="0" h="1323" w="9024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5336733" y="2406456"/>
              <a:ext cx="320339" cy="47289"/>
            </a:xfrm>
            <a:custGeom>
              <a:rect b="b" l="l" r="r" t="t"/>
              <a:pathLst>
                <a:path extrusionOk="0" h="1332" w="9023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160220" y="2509801"/>
              <a:ext cx="343842" cy="47325"/>
            </a:xfrm>
            <a:custGeom>
              <a:rect b="b" l="l" r="r" t="t"/>
              <a:pathLst>
                <a:path extrusionOk="0" h="1333" w="9685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4842305" y="2406456"/>
              <a:ext cx="440053" cy="47289"/>
            </a:xfrm>
            <a:custGeom>
              <a:rect b="b" l="l" r="r" t="t"/>
              <a:pathLst>
                <a:path extrusionOk="0" h="1332" w="12395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831087" y="2509801"/>
              <a:ext cx="274789" cy="47325"/>
            </a:xfrm>
            <a:custGeom>
              <a:rect b="b" l="l" r="r" t="t"/>
              <a:pathLst>
                <a:path extrusionOk="0" h="1333" w="774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816105" y="2613181"/>
              <a:ext cx="369333" cy="47289"/>
            </a:xfrm>
            <a:custGeom>
              <a:rect b="b" l="l" r="r" t="t"/>
              <a:pathLst>
                <a:path extrusionOk="0" h="1332" w="10403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5229271" y="2613181"/>
              <a:ext cx="180246" cy="47289"/>
            </a:xfrm>
            <a:custGeom>
              <a:rect b="b" l="l" r="r" t="t"/>
              <a:pathLst>
                <a:path extrusionOk="0" h="1332" w="5077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802863" y="2716561"/>
              <a:ext cx="204068" cy="47289"/>
            </a:xfrm>
            <a:custGeom>
              <a:rect b="b" l="l" r="r" t="t"/>
              <a:pathLst>
                <a:path extrusionOk="0" h="1332" w="5748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439365" y="3464966"/>
              <a:ext cx="1235771" cy="1133772"/>
            </a:xfrm>
            <a:custGeom>
              <a:rect b="b" l="l" r="r" t="t"/>
              <a:pathLst>
                <a:path extrusionOk="0" h="31935" w="34808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195221" y="2199696"/>
              <a:ext cx="205772" cy="324777"/>
            </a:xfrm>
            <a:custGeom>
              <a:rect b="b" l="l" r="r" t="t"/>
              <a:pathLst>
                <a:path extrusionOk="0" h="9148" w="5796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350256" y="2323134"/>
              <a:ext cx="50733" cy="169027"/>
            </a:xfrm>
            <a:custGeom>
              <a:rect b="b" l="l" r="r" t="t"/>
              <a:pathLst>
                <a:path extrusionOk="0" h="4761" w="1429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349262" y="2111972"/>
              <a:ext cx="225121" cy="345865"/>
            </a:xfrm>
            <a:custGeom>
              <a:rect b="b" l="l" r="r" t="t"/>
              <a:pathLst>
                <a:path extrusionOk="0" h="9742" w="6341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182618" y="1985800"/>
              <a:ext cx="505378" cy="302694"/>
            </a:xfrm>
            <a:custGeom>
              <a:rect b="b" l="l" r="r" t="t"/>
              <a:pathLst>
                <a:path extrusionOk="0" h="8526" w="14235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517219" y="2289124"/>
              <a:ext cx="35751" cy="87088"/>
            </a:xfrm>
            <a:custGeom>
              <a:rect b="b" l="l" r="r" t="t"/>
              <a:pathLst>
                <a:path extrusionOk="0" h="2453" w="1007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495457" y="2269066"/>
              <a:ext cx="20804" cy="32343"/>
            </a:xfrm>
            <a:custGeom>
              <a:rect b="b" l="l" r="r" t="t"/>
              <a:pathLst>
                <a:path extrusionOk="0" h="911" w="586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4493433" y="2231647"/>
              <a:ext cx="39798" cy="18745"/>
            </a:xfrm>
            <a:custGeom>
              <a:rect b="b" l="l" r="r" t="t"/>
              <a:pathLst>
                <a:path extrusionOk="0" h="528" w="1121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h="7951" w="8516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fill="none" h="7951" w="8516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4351286" y="2191211"/>
              <a:ext cx="65999" cy="113253"/>
            </a:xfrm>
            <a:custGeom>
              <a:rect b="b" l="l" r="r" t="t"/>
              <a:pathLst>
                <a:path extrusionOk="0" h="3190" w="1859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4401272" y="2145308"/>
              <a:ext cx="55455" cy="109170"/>
            </a:xfrm>
            <a:custGeom>
              <a:rect b="b" l="l" r="r" t="t"/>
              <a:pathLst>
                <a:path extrusionOk="0" h="3075" w="1562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4969826" y="2855300"/>
              <a:ext cx="235666" cy="113928"/>
            </a:xfrm>
            <a:custGeom>
              <a:rect b="b" l="l" r="r" t="t"/>
              <a:pathLst>
                <a:path extrusionOk="0" h="3209" w="6638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4092516" y="2444194"/>
              <a:ext cx="542407" cy="686583"/>
            </a:xfrm>
            <a:custGeom>
              <a:rect b="b" l="l" r="r" t="t"/>
              <a:pathLst>
                <a:path extrusionOk="0" h="19339" w="15278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3891223" y="3263673"/>
              <a:ext cx="1204138" cy="596833"/>
            </a:xfrm>
            <a:custGeom>
              <a:rect b="b" l="l" r="r" t="t"/>
              <a:pathLst>
                <a:path extrusionOk="0" h="16811" w="33917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3800446" y="2426514"/>
              <a:ext cx="754570" cy="1205842"/>
            </a:xfrm>
            <a:custGeom>
              <a:rect b="b" l="l" r="r" t="t"/>
              <a:pathLst>
                <a:path extrusionOk="0" h="33965" w="21254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4210168" y="2562520"/>
              <a:ext cx="792345" cy="706642"/>
            </a:xfrm>
            <a:custGeom>
              <a:rect b="b" l="l" r="r" t="t"/>
              <a:pathLst>
                <a:path extrusionOk="0" h="19904" w="22318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4068730" y="3625822"/>
              <a:ext cx="995348" cy="923917"/>
            </a:xfrm>
            <a:custGeom>
              <a:rect b="b" l="l" r="r" t="t"/>
              <a:pathLst>
                <a:path extrusionOk="0" h="26024" w="28036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3800446" y="2784226"/>
              <a:ext cx="646465" cy="598501"/>
            </a:xfrm>
            <a:custGeom>
              <a:rect b="b" l="l" r="r" t="t"/>
              <a:pathLst>
                <a:path extrusionOk="0" h="16858" w="18209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3800446" y="2855300"/>
              <a:ext cx="646465" cy="598182"/>
            </a:xfrm>
            <a:custGeom>
              <a:rect b="b" l="l" r="r" t="t"/>
              <a:pathLst>
                <a:path extrusionOk="0" h="16849" w="18209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3719503" y="3788348"/>
              <a:ext cx="801540" cy="53076"/>
            </a:xfrm>
            <a:custGeom>
              <a:rect b="b" l="l" r="r" t="t"/>
              <a:pathLst>
                <a:path extrusionOk="0" h="1495" w="22577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4092516" y="3810110"/>
              <a:ext cx="57514" cy="833492"/>
            </a:xfrm>
            <a:custGeom>
              <a:rect b="b" l="l" r="r" t="t"/>
              <a:pathLst>
                <a:path extrusionOk="0" h="23477" w="162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3850077" y="4555143"/>
              <a:ext cx="547520" cy="147264"/>
            </a:xfrm>
            <a:custGeom>
              <a:rect b="b" l="l" r="r" t="t"/>
              <a:pathLst>
                <a:path extrusionOk="0" h="4148" w="15422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4055133" y="3801270"/>
              <a:ext cx="124827" cy="226151"/>
            </a:xfrm>
            <a:custGeom>
              <a:rect b="b" l="l" r="r" t="t"/>
              <a:pathLst>
                <a:path extrusionOk="0" h="6370" w="3516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3691634" y="3674104"/>
              <a:ext cx="859338" cy="127205"/>
            </a:xfrm>
            <a:custGeom>
              <a:rect b="b" l="l" r="r" t="t"/>
              <a:pathLst>
                <a:path extrusionOk="0" h="3583" w="24205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4100007" y="3332687"/>
              <a:ext cx="47289" cy="417616"/>
            </a:xfrm>
            <a:custGeom>
              <a:rect b="b" l="l" r="r" t="t"/>
              <a:pathLst>
                <a:path extrusionOk="0" h="11763" w="1332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3872514" y="3079030"/>
              <a:ext cx="502644" cy="297227"/>
            </a:xfrm>
            <a:custGeom>
              <a:rect b="b" l="l" r="r" t="t"/>
              <a:pathLst>
                <a:path extrusionOk="0" h="8372" w="14158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4599866" y="2491446"/>
              <a:ext cx="136401" cy="259843"/>
            </a:xfrm>
            <a:custGeom>
              <a:rect b="b" l="l" r="r" t="t"/>
              <a:pathLst>
                <a:path extrusionOk="0" h="7319" w="3842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5664518" y="2994714"/>
              <a:ext cx="223453" cy="161891"/>
            </a:xfrm>
            <a:custGeom>
              <a:rect b="b" l="l" r="r" t="t"/>
              <a:pathLst>
                <a:path extrusionOk="0" h="4560" w="6294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5731509" y="2397581"/>
              <a:ext cx="496822" cy="554656"/>
            </a:xfrm>
            <a:custGeom>
              <a:rect b="b" l="l" r="r" t="t"/>
              <a:pathLst>
                <a:path extrusionOk="0" h="15623" w="13994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4470322" y="2242866"/>
              <a:ext cx="75159" cy="86768"/>
            </a:xfrm>
            <a:custGeom>
              <a:rect b="b" l="l" r="r" t="t"/>
              <a:pathLst>
                <a:path extrusionOk="0" h="2444" w="2117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4475754" y="2242866"/>
              <a:ext cx="64295" cy="81336"/>
            </a:xfrm>
            <a:custGeom>
              <a:rect b="b" l="l" r="r" t="t"/>
              <a:pathLst>
                <a:path extrusionOk="0" fill="none" h="2291" w="1811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4406384" y="2223517"/>
              <a:ext cx="77218" cy="52721"/>
            </a:xfrm>
            <a:custGeom>
              <a:rect b="b" l="l" r="r" t="t"/>
              <a:pathLst>
                <a:path extrusionOk="0" h="1485" w="2175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3584526" y="2124539"/>
              <a:ext cx="794368" cy="951147"/>
            </a:xfrm>
            <a:custGeom>
              <a:rect b="b" l="l" r="r" t="t"/>
              <a:pathLst>
                <a:path extrusionOk="0" h="26791" w="22375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538982" y="2285041"/>
              <a:ext cx="25207" cy="21799"/>
            </a:xfrm>
            <a:custGeom>
              <a:rect b="b" l="l" r="r" t="t"/>
              <a:pathLst>
                <a:path extrusionOk="0" h="614" w="71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26"/>
          <p:cNvGrpSpPr/>
          <p:nvPr/>
        </p:nvGrpSpPr>
        <p:grpSpPr>
          <a:xfrm>
            <a:off x="6033275" y="1479175"/>
            <a:ext cx="2653477" cy="1017475"/>
            <a:chOff x="6033350" y="1027913"/>
            <a:chExt cx="2653477" cy="1017475"/>
          </a:xfrm>
        </p:grpSpPr>
        <p:grpSp>
          <p:nvGrpSpPr>
            <p:cNvPr id="341" name="Google Shape;341;p26"/>
            <p:cNvGrpSpPr/>
            <p:nvPr/>
          </p:nvGrpSpPr>
          <p:grpSpPr>
            <a:xfrm>
              <a:off x="6705625" y="1027913"/>
              <a:ext cx="1981202" cy="1017475"/>
              <a:chOff x="6053050" y="700371"/>
              <a:chExt cx="1981202" cy="1017475"/>
            </a:xfrm>
          </p:grpSpPr>
          <p:sp>
            <p:nvSpPr>
              <p:cNvPr id="342" name="Google Shape;342;p26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Machine Learning</a:t>
                </a:r>
                <a:endParaRPr b="1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43" name="Google Shape;343;p26"/>
              <p:cNvSpPr txBox="1"/>
              <p:nvPr/>
            </p:nvSpPr>
            <p:spPr>
              <a:xfrm>
                <a:off x="6053050" y="1039845"/>
                <a:ext cx="1981200" cy="6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Naive Bayes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Random forest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K Neighbours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4" name="Google Shape;344;p2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45" name="Google Shape;345;p26"/>
          <p:cNvGrpSpPr/>
          <p:nvPr/>
        </p:nvGrpSpPr>
        <p:grpSpPr>
          <a:xfrm>
            <a:off x="3297248" y="2502860"/>
            <a:ext cx="2653504" cy="857584"/>
            <a:chOff x="3297248" y="2502860"/>
            <a:chExt cx="2653504" cy="857584"/>
          </a:xfrm>
        </p:grpSpPr>
        <p:grpSp>
          <p:nvGrpSpPr>
            <p:cNvPr id="346" name="Google Shape;346;p26"/>
            <p:cNvGrpSpPr/>
            <p:nvPr/>
          </p:nvGrpSpPr>
          <p:grpSpPr>
            <a:xfrm>
              <a:off x="3969550" y="2502860"/>
              <a:ext cx="1981202" cy="857584"/>
              <a:chOff x="3581363" y="1153913"/>
              <a:chExt cx="1981202" cy="857584"/>
            </a:xfrm>
          </p:grpSpPr>
          <p:sp>
            <p:nvSpPr>
              <p:cNvPr id="347" name="Google Shape;347;p26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Extraction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48" name="Google Shape;348;p26"/>
              <p:cNvSpPr txBox="1"/>
              <p:nvPr/>
            </p:nvSpPr>
            <p:spPr>
              <a:xfrm>
                <a:off x="3581363" y="1495496"/>
                <a:ext cx="1981200" cy="51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S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ource</a:t>
                </a:r>
                <a:br>
                  <a:rPr lang="en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Preparation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9" name="Google Shape;349;p2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50" name="Google Shape;350;p26"/>
          <p:cNvGrpSpPr/>
          <p:nvPr/>
        </p:nvGrpSpPr>
        <p:grpSpPr>
          <a:xfrm>
            <a:off x="3297248" y="3977808"/>
            <a:ext cx="2653504" cy="1052882"/>
            <a:chOff x="3297248" y="3977808"/>
            <a:chExt cx="2653504" cy="1052882"/>
          </a:xfrm>
        </p:grpSpPr>
        <p:grpSp>
          <p:nvGrpSpPr>
            <p:cNvPr id="351" name="Google Shape;351;p26"/>
            <p:cNvGrpSpPr/>
            <p:nvPr/>
          </p:nvGrpSpPr>
          <p:grpSpPr>
            <a:xfrm>
              <a:off x="3969550" y="3977808"/>
              <a:ext cx="1981202" cy="1052882"/>
              <a:chOff x="3581363" y="2254821"/>
              <a:chExt cx="1981202" cy="1052882"/>
            </a:xfrm>
          </p:grpSpPr>
          <p:sp>
            <p:nvSpPr>
              <p:cNvPr id="352" name="Google Shape;352;p26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Exploratory Analysis</a:t>
                </a:r>
                <a:endParaRPr b="1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53" name="Google Shape;353;p26"/>
              <p:cNvSpPr txBox="1"/>
              <p:nvPr/>
            </p:nvSpPr>
            <p:spPr>
              <a:xfrm>
                <a:off x="3581363" y="2596403"/>
                <a:ext cx="1981200" cy="71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Skewed Data</a:t>
                </a:r>
                <a:br>
                  <a:rPr lang="en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Classification</a:t>
                </a:r>
                <a:br>
                  <a:rPr lang="en"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Cleaning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54" name="Google Shape;354;p2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55" name="Google Shape;355;p26"/>
          <p:cNvGrpSpPr/>
          <p:nvPr/>
        </p:nvGrpSpPr>
        <p:grpSpPr>
          <a:xfrm>
            <a:off x="6033275" y="2953052"/>
            <a:ext cx="2653515" cy="711260"/>
            <a:chOff x="6033350" y="2501790"/>
            <a:chExt cx="2653515" cy="711260"/>
          </a:xfrm>
        </p:grpSpPr>
        <p:grpSp>
          <p:nvGrpSpPr>
            <p:cNvPr id="356" name="Google Shape;356;p26"/>
            <p:cNvGrpSpPr/>
            <p:nvPr/>
          </p:nvGrpSpPr>
          <p:grpSpPr>
            <a:xfrm>
              <a:off x="6705660" y="2501790"/>
              <a:ext cx="1981204" cy="673400"/>
              <a:chOff x="6705660" y="2628879"/>
              <a:chExt cx="1981204" cy="673400"/>
            </a:xfrm>
          </p:grpSpPr>
          <p:sp>
            <p:nvSpPr>
              <p:cNvPr id="357" name="Google Shape;357;p26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Outcome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58" name="Google Shape;358;p26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driven insights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59" name="Google Shape;359;p2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60" name="Google Shape;360;p26"/>
          <p:cNvCxnSpPr>
            <a:stCxn id="278" idx="4"/>
            <a:endCxn id="349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26"/>
          <p:cNvCxnSpPr>
            <a:stCxn id="349" idx="4"/>
            <a:endCxn id="354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26"/>
          <p:cNvCxnSpPr>
            <a:stCxn id="344" idx="4"/>
            <a:endCxn id="359" idx="0"/>
          </p:cNvCxnSpPr>
          <p:nvPr/>
        </p:nvCxnSpPr>
        <p:spPr>
          <a:xfrm>
            <a:off x="6331325" y="2157237"/>
            <a:ext cx="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4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4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: Random Forest</a:t>
            </a:r>
            <a:endParaRPr/>
          </a:p>
        </p:txBody>
      </p:sp>
      <p:sp>
        <p:nvSpPr>
          <p:cNvPr id="733" name="Google Shape;733;p44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4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5" name="Google Shape;735;p44"/>
          <p:cNvGrpSpPr/>
          <p:nvPr/>
        </p:nvGrpSpPr>
        <p:grpSpPr>
          <a:xfrm>
            <a:off x="688824" y="1262175"/>
            <a:ext cx="2240451" cy="3299475"/>
            <a:chOff x="688824" y="1376475"/>
            <a:chExt cx="2240451" cy="3299475"/>
          </a:xfrm>
        </p:grpSpPr>
        <p:sp>
          <p:nvSpPr>
            <p:cNvPr id="736" name="Google Shape;736;p44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Random Forest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737" name="Google Shape;737;p44"/>
            <p:cNvGrpSpPr/>
            <p:nvPr/>
          </p:nvGrpSpPr>
          <p:grpSpPr>
            <a:xfrm>
              <a:off x="688834" y="1973951"/>
              <a:ext cx="2240441" cy="2701999"/>
              <a:chOff x="695359" y="2302076"/>
              <a:chExt cx="2240441" cy="2701999"/>
            </a:xfrm>
          </p:grpSpPr>
          <p:sp>
            <p:nvSpPr>
              <p:cNvPr id="738" name="Google Shape;738;p44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Purpose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39" name="Google Shape;739;p44"/>
              <p:cNvSpPr txBox="1"/>
              <p:nvPr/>
            </p:nvSpPr>
            <p:spPr>
              <a:xfrm>
                <a:off x="695400" y="2657475"/>
                <a:ext cx="2240400" cy="23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2004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Many random decision trees are generated each with random, different predictors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2004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Decision is made by passing data to be predicted through all the trees and the majority chosen outcome will be picked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40" name="Google Shape;740;p44"/>
          <p:cNvGrpSpPr/>
          <p:nvPr/>
        </p:nvGrpSpPr>
        <p:grpSpPr>
          <a:xfrm>
            <a:off x="3451784" y="1262175"/>
            <a:ext cx="2246353" cy="2086275"/>
            <a:chOff x="3451784" y="1376475"/>
            <a:chExt cx="2246353" cy="2086275"/>
          </a:xfrm>
        </p:grpSpPr>
        <p:sp>
          <p:nvSpPr>
            <p:cNvPr id="741" name="Google Shape;741;p44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Pros &amp; Cons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742" name="Google Shape;742;p44"/>
            <p:cNvGrpSpPr/>
            <p:nvPr/>
          </p:nvGrpSpPr>
          <p:grpSpPr>
            <a:xfrm>
              <a:off x="3451784" y="1973951"/>
              <a:ext cx="2240441" cy="1488799"/>
              <a:chOff x="695359" y="2302076"/>
              <a:chExt cx="2240441" cy="1488799"/>
            </a:xfrm>
          </p:grpSpPr>
          <p:sp>
            <p:nvSpPr>
              <p:cNvPr id="743" name="Google Shape;743;p44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4" name="Google Shape;744;p44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20040" rtl="0" algn="l"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Reduces overtraining from training data, making the model more robust compared to stand alone decision tree 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20040" rtl="0" algn="l"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Roboto"/>
                  <a:buChar char="●"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Hard to identify the process that led to specific outcome as large numbers of trees are used to calculate it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745" name="Google Shape;7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425" y="1677175"/>
            <a:ext cx="3134374" cy="21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4"/>
          <p:cNvSpPr txBox="1"/>
          <p:nvPr/>
        </p:nvSpPr>
        <p:spPr>
          <a:xfrm>
            <a:off x="3451784" y="3155051"/>
            <a:ext cx="2114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5"/>
          <p:cNvSpPr txBox="1"/>
          <p:nvPr/>
        </p:nvSpPr>
        <p:spPr>
          <a:xfrm>
            <a:off x="767425" y="169450"/>
            <a:ext cx="7450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: Random Forest (Random Trees)</a:t>
            </a:r>
            <a:endParaRPr b="1" sz="2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52" name="Google Shape;7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" y="2035187"/>
            <a:ext cx="2874875" cy="28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574" y="2035161"/>
            <a:ext cx="2874875" cy="280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124" y="2035187"/>
            <a:ext cx="2874875" cy="280048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5"/>
          <p:cNvSpPr/>
          <p:nvPr/>
        </p:nvSpPr>
        <p:spPr>
          <a:xfrm>
            <a:off x="162000" y="1883975"/>
            <a:ext cx="2772900" cy="3153300"/>
          </a:xfrm>
          <a:prstGeom prst="roundRect">
            <a:avLst>
              <a:gd fmla="val 14082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5"/>
          <p:cNvSpPr/>
          <p:nvPr/>
        </p:nvSpPr>
        <p:spPr>
          <a:xfrm>
            <a:off x="3210000" y="1883975"/>
            <a:ext cx="2772900" cy="3153300"/>
          </a:xfrm>
          <a:prstGeom prst="roundRect">
            <a:avLst>
              <a:gd fmla="val 14082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5"/>
          <p:cNvSpPr/>
          <p:nvPr/>
        </p:nvSpPr>
        <p:spPr>
          <a:xfrm>
            <a:off x="6177125" y="1883975"/>
            <a:ext cx="2853900" cy="3153300"/>
          </a:xfrm>
          <a:prstGeom prst="roundRect">
            <a:avLst>
              <a:gd fmla="val 14082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Machine Learning : Random Forest (Actual Depth 4)</a:t>
            </a:r>
            <a:endParaRPr sz="2820"/>
          </a:p>
        </p:txBody>
      </p:sp>
      <p:pic>
        <p:nvPicPr>
          <p:cNvPr id="763" name="Google Shape;7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25" y="2156100"/>
            <a:ext cx="2753869" cy="268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294" y="2156100"/>
            <a:ext cx="2753869" cy="268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163" y="2156100"/>
            <a:ext cx="2753869" cy="2682602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6"/>
          <p:cNvSpPr/>
          <p:nvPr/>
        </p:nvSpPr>
        <p:spPr>
          <a:xfrm>
            <a:off x="3210000" y="1883975"/>
            <a:ext cx="2772900" cy="3153300"/>
          </a:xfrm>
          <a:prstGeom prst="roundRect">
            <a:avLst>
              <a:gd fmla="val 14082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6"/>
          <p:cNvSpPr/>
          <p:nvPr/>
        </p:nvSpPr>
        <p:spPr>
          <a:xfrm>
            <a:off x="314400" y="1883975"/>
            <a:ext cx="2772900" cy="3153300"/>
          </a:xfrm>
          <a:prstGeom prst="roundRect">
            <a:avLst>
              <a:gd fmla="val 14082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6"/>
          <p:cNvSpPr/>
          <p:nvPr/>
        </p:nvSpPr>
        <p:spPr>
          <a:xfrm>
            <a:off x="6105600" y="1883975"/>
            <a:ext cx="2772900" cy="3153300"/>
          </a:xfrm>
          <a:prstGeom prst="roundRect">
            <a:avLst>
              <a:gd fmla="val 14082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69FB2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OUTCOME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Models</a:t>
            </a:r>
            <a:endParaRPr/>
          </a:p>
        </p:txBody>
      </p:sp>
      <p:grpSp>
        <p:nvGrpSpPr>
          <p:cNvPr id="779" name="Google Shape;779;p48"/>
          <p:cNvGrpSpPr/>
          <p:nvPr/>
        </p:nvGrpSpPr>
        <p:grpSpPr>
          <a:xfrm flipH="1">
            <a:off x="2190801" y="2600569"/>
            <a:ext cx="4762566" cy="2450821"/>
            <a:chOff x="2190804" y="2219569"/>
            <a:chExt cx="4762566" cy="2450821"/>
          </a:xfrm>
        </p:grpSpPr>
        <p:sp>
          <p:nvSpPr>
            <p:cNvPr id="780" name="Google Shape;780;p48"/>
            <p:cNvSpPr/>
            <p:nvPr/>
          </p:nvSpPr>
          <p:spPr>
            <a:xfrm rot="5400000">
              <a:off x="6246130" y="3081576"/>
              <a:ext cx="773103" cy="502410"/>
            </a:xfrm>
            <a:custGeom>
              <a:rect b="b" l="l" r="r" t="t"/>
              <a:pathLst>
                <a:path extrusionOk="0" h="6110" w="9402">
                  <a:moveTo>
                    <a:pt x="590" y="0"/>
                  </a:moveTo>
                  <a:lnTo>
                    <a:pt x="475" y="13"/>
                  </a:lnTo>
                  <a:lnTo>
                    <a:pt x="360" y="52"/>
                  </a:lnTo>
                  <a:lnTo>
                    <a:pt x="244" y="116"/>
                  </a:lnTo>
                  <a:lnTo>
                    <a:pt x="155" y="192"/>
                  </a:lnTo>
                  <a:lnTo>
                    <a:pt x="91" y="282"/>
                  </a:lnTo>
                  <a:lnTo>
                    <a:pt x="39" y="397"/>
                  </a:lnTo>
                  <a:lnTo>
                    <a:pt x="1" y="513"/>
                  </a:lnTo>
                  <a:lnTo>
                    <a:pt x="1" y="628"/>
                  </a:lnTo>
                  <a:lnTo>
                    <a:pt x="14" y="743"/>
                  </a:lnTo>
                  <a:lnTo>
                    <a:pt x="52" y="858"/>
                  </a:lnTo>
                  <a:lnTo>
                    <a:pt x="116" y="961"/>
                  </a:lnTo>
                  <a:lnTo>
                    <a:pt x="3626" y="5866"/>
                  </a:lnTo>
                  <a:lnTo>
                    <a:pt x="3677" y="5918"/>
                  </a:lnTo>
                  <a:lnTo>
                    <a:pt x="3728" y="5969"/>
                  </a:lnTo>
                  <a:lnTo>
                    <a:pt x="3779" y="6007"/>
                  </a:lnTo>
                  <a:lnTo>
                    <a:pt x="3843" y="6046"/>
                  </a:lnTo>
                  <a:lnTo>
                    <a:pt x="3907" y="6071"/>
                  </a:lnTo>
                  <a:lnTo>
                    <a:pt x="3984" y="6097"/>
                  </a:lnTo>
                  <a:lnTo>
                    <a:pt x="4048" y="6110"/>
                  </a:lnTo>
                  <a:lnTo>
                    <a:pt x="8787" y="6110"/>
                  </a:lnTo>
                  <a:lnTo>
                    <a:pt x="8915" y="6097"/>
                  </a:lnTo>
                  <a:lnTo>
                    <a:pt x="9030" y="6071"/>
                  </a:lnTo>
                  <a:lnTo>
                    <a:pt x="9133" y="6007"/>
                  </a:lnTo>
                  <a:lnTo>
                    <a:pt x="9223" y="5943"/>
                  </a:lnTo>
                  <a:lnTo>
                    <a:pt x="9299" y="5841"/>
                  </a:lnTo>
                  <a:lnTo>
                    <a:pt x="9351" y="5738"/>
                  </a:lnTo>
                  <a:lnTo>
                    <a:pt x="9389" y="5636"/>
                  </a:lnTo>
                  <a:lnTo>
                    <a:pt x="9402" y="5508"/>
                  </a:lnTo>
                  <a:lnTo>
                    <a:pt x="9389" y="5380"/>
                  </a:lnTo>
                  <a:lnTo>
                    <a:pt x="9351" y="5277"/>
                  </a:lnTo>
                  <a:lnTo>
                    <a:pt x="9299" y="5162"/>
                  </a:lnTo>
                  <a:lnTo>
                    <a:pt x="9223" y="5072"/>
                  </a:lnTo>
                  <a:lnTo>
                    <a:pt x="9133" y="5008"/>
                  </a:lnTo>
                  <a:lnTo>
                    <a:pt x="9030" y="4944"/>
                  </a:lnTo>
                  <a:lnTo>
                    <a:pt x="8915" y="4919"/>
                  </a:lnTo>
                  <a:lnTo>
                    <a:pt x="8787" y="4906"/>
                  </a:lnTo>
                  <a:lnTo>
                    <a:pt x="4432" y="4906"/>
                  </a:lnTo>
                  <a:lnTo>
                    <a:pt x="1102" y="256"/>
                  </a:lnTo>
                  <a:lnTo>
                    <a:pt x="1013" y="154"/>
                  </a:lnTo>
                  <a:lnTo>
                    <a:pt x="923" y="90"/>
                  </a:lnTo>
                  <a:lnTo>
                    <a:pt x="821" y="3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 rot="5400000">
              <a:off x="5640011" y="3252690"/>
              <a:ext cx="833129" cy="100153"/>
            </a:xfrm>
            <a:custGeom>
              <a:rect b="b" l="l" r="r" t="t"/>
              <a:pathLst>
                <a:path extrusionOk="0" h="1218" w="10132">
                  <a:moveTo>
                    <a:pt x="603" y="1"/>
                  </a:moveTo>
                  <a:lnTo>
                    <a:pt x="488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03" y="1217"/>
                  </a:lnTo>
                  <a:lnTo>
                    <a:pt x="9517" y="1217"/>
                  </a:lnTo>
                  <a:lnTo>
                    <a:pt x="9645" y="1204"/>
                  </a:lnTo>
                  <a:lnTo>
                    <a:pt x="9760" y="1166"/>
                  </a:lnTo>
                  <a:lnTo>
                    <a:pt x="9863" y="1102"/>
                  </a:lnTo>
                  <a:lnTo>
                    <a:pt x="9953" y="1038"/>
                  </a:lnTo>
                  <a:lnTo>
                    <a:pt x="10029" y="948"/>
                  </a:lnTo>
                  <a:lnTo>
                    <a:pt x="10081" y="846"/>
                  </a:lnTo>
                  <a:lnTo>
                    <a:pt x="10119" y="731"/>
                  </a:lnTo>
                  <a:lnTo>
                    <a:pt x="10132" y="603"/>
                  </a:lnTo>
                  <a:lnTo>
                    <a:pt x="10119" y="487"/>
                  </a:lnTo>
                  <a:lnTo>
                    <a:pt x="10081" y="372"/>
                  </a:lnTo>
                  <a:lnTo>
                    <a:pt x="10029" y="270"/>
                  </a:lnTo>
                  <a:lnTo>
                    <a:pt x="9953" y="180"/>
                  </a:lnTo>
                  <a:lnTo>
                    <a:pt x="9863" y="103"/>
                  </a:lnTo>
                  <a:lnTo>
                    <a:pt x="9760" y="39"/>
                  </a:lnTo>
                  <a:lnTo>
                    <a:pt x="9645" y="13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 rot="5400000">
              <a:off x="4963886" y="2950455"/>
              <a:ext cx="1182760" cy="354976"/>
            </a:xfrm>
            <a:custGeom>
              <a:rect b="b" l="l" r="r" t="t"/>
              <a:pathLst>
                <a:path extrusionOk="0" h="4317" w="14384">
                  <a:moveTo>
                    <a:pt x="10439" y="0"/>
                  </a:moveTo>
                  <a:lnTo>
                    <a:pt x="10324" y="13"/>
                  </a:lnTo>
                  <a:lnTo>
                    <a:pt x="10209" y="39"/>
                  </a:lnTo>
                  <a:lnTo>
                    <a:pt x="10106" y="90"/>
                  </a:lnTo>
                  <a:lnTo>
                    <a:pt x="10016" y="167"/>
                  </a:lnTo>
                  <a:lnTo>
                    <a:pt x="6917" y="3100"/>
                  </a:lnTo>
                  <a:lnTo>
                    <a:pt x="615" y="3100"/>
                  </a:lnTo>
                  <a:lnTo>
                    <a:pt x="487" y="3113"/>
                  </a:lnTo>
                  <a:lnTo>
                    <a:pt x="372" y="3151"/>
                  </a:lnTo>
                  <a:lnTo>
                    <a:pt x="270" y="3202"/>
                  </a:lnTo>
                  <a:lnTo>
                    <a:pt x="180" y="3279"/>
                  </a:lnTo>
                  <a:lnTo>
                    <a:pt x="103" y="3369"/>
                  </a:lnTo>
                  <a:lnTo>
                    <a:pt x="52" y="3471"/>
                  </a:lnTo>
                  <a:lnTo>
                    <a:pt x="13" y="3587"/>
                  </a:lnTo>
                  <a:lnTo>
                    <a:pt x="1" y="3715"/>
                  </a:lnTo>
                  <a:lnTo>
                    <a:pt x="13" y="3830"/>
                  </a:lnTo>
                  <a:lnTo>
                    <a:pt x="52" y="3945"/>
                  </a:lnTo>
                  <a:lnTo>
                    <a:pt x="103" y="4048"/>
                  </a:lnTo>
                  <a:lnTo>
                    <a:pt x="180" y="4137"/>
                  </a:lnTo>
                  <a:lnTo>
                    <a:pt x="270" y="4214"/>
                  </a:lnTo>
                  <a:lnTo>
                    <a:pt x="372" y="4265"/>
                  </a:lnTo>
                  <a:lnTo>
                    <a:pt x="487" y="4304"/>
                  </a:lnTo>
                  <a:lnTo>
                    <a:pt x="615" y="4317"/>
                  </a:lnTo>
                  <a:lnTo>
                    <a:pt x="7160" y="4317"/>
                  </a:lnTo>
                  <a:lnTo>
                    <a:pt x="7276" y="4304"/>
                  </a:lnTo>
                  <a:lnTo>
                    <a:pt x="7391" y="4278"/>
                  </a:lnTo>
                  <a:lnTo>
                    <a:pt x="7493" y="4227"/>
                  </a:lnTo>
                  <a:lnTo>
                    <a:pt x="7583" y="4150"/>
                  </a:lnTo>
                  <a:lnTo>
                    <a:pt x="10682" y="1217"/>
                  </a:lnTo>
                  <a:lnTo>
                    <a:pt x="13769" y="1217"/>
                  </a:lnTo>
                  <a:lnTo>
                    <a:pt x="13897" y="1204"/>
                  </a:lnTo>
                  <a:lnTo>
                    <a:pt x="14012" y="1166"/>
                  </a:lnTo>
                  <a:lnTo>
                    <a:pt x="14115" y="1115"/>
                  </a:lnTo>
                  <a:lnTo>
                    <a:pt x="14205" y="1038"/>
                  </a:lnTo>
                  <a:lnTo>
                    <a:pt x="14281" y="948"/>
                  </a:lnTo>
                  <a:lnTo>
                    <a:pt x="14333" y="846"/>
                  </a:lnTo>
                  <a:lnTo>
                    <a:pt x="14371" y="730"/>
                  </a:lnTo>
                  <a:lnTo>
                    <a:pt x="14384" y="602"/>
                  </a:lnTo>
                  <a:lnTo>
                    <a:pt x="14371" y="487"/>
                  </a:lnTo>
                  <a:lnTo>
                    <a:pt x="14333" y="372"/>
                  </a:lnTo>
                  <a:lnTo>
                    <a:pt x="14281" y="269"/>
                  </a:lnTo>
                  <a:lnTo>
                    <a:pt x="14205" y="180"/>
                  </a:lnTo>
                  <a:lnTo>
                    <a:pt x="14115" y="103"/>
                  </a:lnTo>
                  <a:lnTo>
                    <a:pt x="14012" y="52"/>
                  </a:lnTo>
                  <a:lnTo>
                    <a:pt x="13897" y="13"/>
                  </a:lnTo>
                  <a:lnTo>
                    <a:pt x="13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 rot="5400000">
              <a:off x="4017633" y="2875171"/>
              <a:ext cx="1471297" cy="337051"/>
            </a:xfrm>
            <a:custGeom>
              <a:rect b="b" l="l" r="r" t="t"/>
              <a:pathLst>
                <a:path extrusionOk="0" h="4099" w="17893">
                  <a:moveTo>
                    <a:pt x="12590" y="0"/>
                  </a:moveTo>
                  <a:lnTo>
                    <a:pt x="12514" y="26"/>
                  </a:lnTo>
                  <a:lnTo>
                    <a:pt x="12450" y="39"/>
                  </a:lnTo>
                  <a:lnTo>
                    <a:pt x="12373" y="77"/>
                  </a:lnTo>
                  <a:lnTo>
                    <a:pt x="7301" y="2882"/>
                  </a:lnTo>
                  <a:lnTo>
                    <a:pt x="602" y="2882"/>
                  </a:lnTo>
                  <a:lnTo>
                    <a:pt x="474" y="2895"/>
                  </a:lnTo>
                  <a:lnTo>
                    <a:pt x="372" y="2933"/>
                  </a:lnTo>
                  <a:lnTo>
                    <a:pt x="256" y="2985"/>
                  </a:lnTo>
                  <a:lnTo>
                    <a:pt x="167" y="3062"/>
                  </a:lnTo>
                  <a:lnTo>
                    <a:pt x="103" y="3151"/>
                  </a:lnTo>
                  <a:lnTo>
                    <a:pt x="39" y="3254"/>
                  </a:lnTo>
                  <a:lnTo>
                    <a:pt x="13" y="3369"/>
                  </a:lnTo>
                  <a:lnTo>
                    <a:pt x="0" y="3497"/>
                  </a:lnTo>
                  <a:lnTo>
                    <a:pt x="13" y="3612"/>
                  </a:lnTo>
                  <a:lnTo>
                    <a:pt x="39" y="3728"/>
                  </a:lnTo>
                  <a:lnTo>
                    <a:pt x="103" y="3830"/>
                  </a:lnTo>
                  <a:lnTo>
                    <a:pt x="167" y="3920"/>
                  </a:lnTo>
                  <a:lnTo>
                    <a:pt x="256" y="3996"/>
                  </a:lnTo>
                  <a:lnTo>
                    <a:pt x="372" y="4048"/>
                  </a:lnTo>
                  <a:lnTo>
                    <a:pt x="474" y="4086"/>
                  </a:lnTo>
                  <a:lnTo>
                    <a:pt x="602" y="4099"/>
                  </a:lnTo>
                  <a:lnTo>
                    <a:pt x="7531" y="4099"/>
                  </a:lnTo>
                  <a:lnTo>
                    <a:pt x="7608" y="4073"/>
                  </a:lnTo>
                  <a:lnTo>
                    <a:pt x="7685" y="4061"/>
                  </a:lnTo>
                  <a:lnTo>
                    <a:pt x="7749" y="4022"/>
                  </a:lnTo>
                  <a:lnTo>
                    <a:pt x="12834" y="1217"/>
                  </a:lnTo>
                  <a:lnTo>
                    <a:pt x="17278" y="1217"/>
                  </a:lnTo>
                  <a:lnTo>
                    <a:pt x="17406" y="1204"/>
                  </a:lnTo>
                  <a:lnTo>
                    <a:pt x="17521" y="1166"/>
                  </a:lnTo>
                  <a:lnTo>
                    <a:pt x="17624" y="1115"/>
                  </a:lnTo>
                  <a:lnTo>
                    <a:pt x="17714" y="1038"/>
                  </a:lnTo>
                  <a:lnTo>
                    <a:pt x="17778" y="948"/>
                  </a:lnTo>
                  <a:lnTo>
                    <a:pt x="17842" y="846"/>
                  </a:lnTo>
                  <a:lnTo>
                    <a:pt x="17880" y="730"/>
                  </a:lnTo>
                  <a:lnTo>
                    <a:pt x="17893" y="602"/>
                  </a:lnTo>
                  <a:lnTo>
                    <a:pt x="17880" y="487"/>
                  </a:lnTo>
                  <a:lnTo>
                    <a:pt x="17842" y="372"/>
                  </a:lnTo>
                  <a:lnTo>
                    <a:pt x="17778" y="269"/>
                  </a:lnTo>
                  <a:lnTo>
                    <a:pt x="17714" y="180"/>
                  </a:lnTo>
                  <a:lnTo>
                    <a:pt x="17624" y="103"/>
                  </a:lnTo>
                  <a:lnTo>
                    <a:pt x="17521" y="52"/>
                  </a:lnTo>
                  <a:lnTo>
                    <a:pt x="17406" y="13"/>
                  </a:lnTo>
                  <a:lnTo>
                    <a:pt x="17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 rot="5400000">
              <a:off x="3464141" y="3069482"/>
              <a:ext cx="1102671" cy="317069"/>
            </a:xfrm>
            <a:custGeom>
              <a:rect b="b" l="l" r="r" t="t"/>
              <a:pathLst>
                <a:path extrusionOk="0" h="3856" w="13410">
                  <a:moveTo>
                    <a:pt x="8312" y="0"/>
                  </a:moveTo>
                  <a:lnTo>
                    <a:pt x="8184" y="13"/>
                  </a:lnTo>
                  <a:lnTo>
                    <a:pt x="8069" y="51"/>
                  </a:lnTo>
                  <a:lnTo>
                    <a:pt x="7967" y="103"/>
                  </a:lnTo>
                  <a:lnTo>
                    <a:pt x="7877" y="179"/>
                  </a:lnTo>
                  <a:lnTo>
                    <a:pt x="7800" y="269"/>
                  </a:lnTo>
                  <a:lnTo>
                    <a:pt x="7749" y="371"/>
                  </a:lnTo>
                  <a:lnTo>
                    <a:pt x="7710" y="487"/>
                  </a:lnTo>
                  <a:lnTo>
                    <a:pt x="7698" y="615"/>
                  </a:lnTo>
                  <a:lnTo>
                    <a:pt x="7698" y="2638"/>
                  </a:lnTo>
                  <a:lnTo>
                    <a:pt x="602" y="2638"/>
                  </a:lnTo>
                  <a:lnTo>
                    <a:pt x="487" y="2651"/>
                  </a:lnTo>
                  <a:lnTo>
                    <a:pt x="372" y="2690"/>
                  </a:lnTo>
                  <a:lnTo>
                    <a:pt x="269" y="2754"/>
                  </a:lnTo>
                  <a:lnTo>
                    <a:pt x="179" y="2818"/>
                  </a:lnTo>
                  <a:lnTo>
                    <a:pt x="103" y="2907"/>
                  </a:lnTo>
                  <a:lnTo>
                    <a:pt x="51" y="3010"/>
                  </a:lnTo>
                  <a:lnTo>
                    <a:pt x="13" y="3125"/>
                  </a:lnTo>
                  <a:lnTo>
                    <a:pt x="0" y="3253"/>
                  </a:lnTo>
                  <a:lnTo>
                    <a:pt x="13" y="3369"/>
                  </a:lnTo>
                  <a:lnTo>
                    <a:pt x="51" y="3484"/>
                  </a:lnTo>
                  <a:lnTo>
                    <a:pt x="103" y="3586"/>
                  </a:lnTo>
                  <a:lnTo>
                    <a:pt x="179" y="3676"/>
                  </a:lnTo>
                  <a:lnTo>
                    <a:pt x="269" y="3753"/>
                  </a:lnTo>
                  <a:lnTo>
                    <a:pt x="372" y="3817"/>
                  </a:lnTo>
                  <a:lnTo>
                    <a:pt x="487" y="3842"/>
                  </a:lnTo>
                  <a:lnTo>
                    <a:pt x="602" y="3855"/>
                  </a:lnTo>
                  <a:lnTo>
                    <a:pt x="8312" y="3855"/>
                  </a:lnTo>
                  <a:lnTo>
                    <a:pt x="8428" y="3842"/>
                  </a:lnTo>
                  <a:lnTo>
                    <a:pt x="8543" y="3817"/>
                  </a:lnTo>
                  <a:lnTo>
                    <a:pt x="8645" y="3753"/>
                  </a:lnTo>
                  <a:lnTo>
                    <a:pt x="8735" y="3676"/>
                  </a:lnTo>
                  <a:lnTo>
                    <a:pt x="8812" y="3586"/>
                  </a:lnTo>
                  <a:lnTo>
                    <a:pt x="8863" y="3484"/>
                  </a:lnTo>
                  <a:lnTo>
                    <a:pt x="8902" y="3369"/>
                  </a:lnTo>
                  <a:lnTo>
                    <a:pt x="8914" y="3253"/>
                  </a:lnTo>
                  <a:lnTo>
                    <a:pt x="8914" y="1217"/>
                  </a:lnTo>
                  <a:lnTo>
                    <a:pt x="12795" y="1217"/>
                  </a:lnTo>
                  <a:lnTo>
                    <a:pt x="12923" y="1204"/>
                  </a:lnTo>
                  <a:lnTo>
                    <a:pt x="13038" y="1166"/>
                  </a:lnTo>
                  <a:lnTo>
                    <a:pt x="13141" y="1114"/>
                  </a:lnTo>
                  <a:lnTo>
                    <a:pt x="13231" y="1037"/>
                  </a:lnTo>
                  <a:lnTo>
                    <a:pt x="13295" y="948"/>
                  </a:lnTo>
                  <a:lnTo>
                    <a:pt x="13359" y="845"/>
                  </a:lnTo>
                  <a:lnTo>
                    <a:pt x="13397" y="730"/>
                  </a:lnTo>
                  <a:lnTo>
                    <a:pt x="13410" y="615"/>
                  </a:lnTo>
                  <a:lnTo>
                    <a:pt x="13397" y="487"/>
                  </a:lnTo>
                  <a:lnTo>
                    <a:pt x="13359" y="371"/>
                  </a:lnTo>
                  <a:lnTo>
                    <a:pt x="13295" y="269"/>
                  </a:lnTo>
                  <a:lnTo>
                    <a:pt x="13231" y="179"/>
                  </a:lnTo>
                  <a:lnTo>
                    <a:pt x="13141" y="103"/>
                  </a:lnTo>
                  <a:lnTo>
                    <a:pt x="13038" y="51"/>
                  </a:lnTo>
                  <a:lnTo>
                    <a:pt x="12923" y="13"/>
                  </a:lnTo>
                  <a:lnTo>
                    <a:pt x="12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 rot="5400000">
              <a:off x="3011828" y="3429115"/>
              <a:ext cx="601412" cy="99084"/>
            </a:xfrm>
            <a:custGeom>
              <a:rect b="b" l="l" r="r" t="t"/>
              <a:pathLst>
                <a:path extrusionOk="0" h="1205" w="7314">
                  <a:moveTo>
                    <a:pt x="487" y="1"/>
                  </a:moveTo>
                  <a:lnTo>
                    <a:pt x="372" y="39"/>
                  </a:lnTo>
                  <a:lnTo>
                    <a:pt x="270" y="103"/>
                  </a:lnTo>
                  <a:lnTo>
                    <a:pt x="180" y="167"/>
                  </a:lnTo>
                  <a:lnTo>
                    <a:pt x="103" y="257"/>
                  </a:lnTo>
                  <a:lnTo>
                    <a:pt x="52" y="360"/>
                  </a:lnTo>
                  <a:lnTo>
                    <a:pt x="13" y="475"/>
                  </a:lnTo>
                  <a:lnTo>
                    <a:pt x="1" y="603"/>
                  </a:lnTo>
                  <a:lnTo>
                    <a:pt x="13" y="718"/>
                  </a:lnTo>
                  <a:lnTo>
                    <a:pt x="52" y="833"/>
                  </a:lnTo>
                  <a:lnTo>
                    <a:pt x="103" y="936"/>
                  </a:lnTo>
                  <a:lnTo>
                    <a:pt x="180" y="1026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7" y="1192"/>
                  </a:lnTo>
                  <a:lnTo>
                    <a:pt x="603" y="1205"/>
                  </a:lnTo>
                  <a:lnTo>
                    <a:pt x="6699" y="1205"/>
                  </a:lnTo>
                  <a:lnTo>
                    <a:pt x="6827" y="1192"/>
                  </a:lnTo>
                  <a:lnTo>
                    <a:pt x="6942" y="1166"/>
                  </a:lnTo>
                  <a:lnTo>
                    <a:pt x="7045" y="1102"/>
                  </a:lnTo>
                  <a:lnTo>
                    <a:pt x="7135" y="1026"/>
                  </a:lnTo>
                  <a:lnTo>
                    <a:pt x="7199" y="936"/>
                  </a:lnTo>
                  <a:lnTo>
                    <a:pt x="7263" y="833"/>
                  </a:lnTo>
                  <a:lnTo>
                    <a:pt x="7301" y="718"/>
                  </a:lnTo>
                  <a:lnTo>
                    <a:pt x="7314" y="603"/>
                  </a:lnTo>
                  <a:lnTo>
                    <a:pt x="7301" y="475"/>
                  </a:lnTo>
                  <a:lnTo>
                    <a:pt x="7263" y="360"/>
                  </a:lnTo>
                  <a:lnTo>
                    <a:pt x="7199" y="257"/>
                  </a:lnTo>
                  <a:lnTo>
                    <a:pt x="7135" y="167"/>
                  </a:lnTo>
                  <a:lnTo>
                    <a:pt x="7045" y="103"/>
                  </a:lnTo>
                  <a:lnTo>
                    <a:pt x="6942" y="39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 rot="5400000">
              <a:off x="2397292" y="3188466"/>
              <a:ext cx="1082689" cy="99084"/>
            </a:xfrm>
            <a:custGeom>
              <a:rect b="b" l="l" r="r" t="t"/>
              <a:pathLst>
                <a:path extrusionOk="0" h="1205" w="13167">
                  <a:moveTo>
                    <a:pt x="602" y="1"/>
                  </a:moveTo>
                  <a:lnTo>
                    <a:pt x="487" y="14"/>
                  </a:lnTo>
                  <a:lnTo>
                    <a:pt x="372" y="39"/>
                  </a:lnTo>
                  <a:lnTo>
                    <a:pt x="269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31"/>
                  </a:lnTo>
                  <a:lnTo>
                    <a:pt x="52" y="846"/>
                  </a:lnTo>
                  <a:lnTo>
                    <a:pt x="103" y="949"/>
                  </a:lnTo>
                  <a:lnTo>
                    <a:pt x="180" y="1038"/>
                  </a:lnTo>
                  <a:lnTo>
                    <a:pt x="269" y="1102"/>
                  </a:lnTo>
                  <a:lnTo>
                    <a:pt x="372" y="1166"/>
                  </a:lnTo>
                  <a:lnTo>
                    <a:pt x="487" y="1205"/>
                  </a:lnTo>
                  <a:lnTo>
                    <a:pt x="12680" y="1205"/>
                  </a:lnTo>
                  <a:lnTo>
                    <a:pt x="12795" y="1166"/>
                  </a:lnTo>
                  <a:lnTo>
                    <a:pt x="12898" y="1102"/>
                  </a:lnTo>
                  <a:lnTo>
                    <a:pt x="12988" y="1038"/>
                  </a:lnTo>
                  <a:lnTo>
                    <a:pt x="13052" y="949"/>
                  </a:lnTo>
                  <a:lnTo>
                    <a:pt x="13116" y="846"/>
                  </a:lnTo>
                  <a:lnTo>
                    <a:pt x="13154" y="731"/>
                  </a:lnTo>
                  <a:lnTo>
                    <a:pt x="13167" y="603"/>
                  </a:lnTo>
                  <a:lnTo>
                    <a:pt x="13154" y="487"/>
                  </a:lnTo>
                  <a:lnTo>
                    <a:pt x="13116" y="372"/>
                  </a:lnTo>
                  <a:lnTo>
                    <a:pt x="13052" y="270"/>
                  </a:lnTo>
                  <a:lnTo>
                    <a:pt x="12988" y="180"/>
                  </a:lnTo>
                  <a:lnTo>
                    <a:pt x="12898" y="103"/>
                  </a:lnTo>
                  <a:lnTo>
                    <a:pt x="12795" y="39"/>
                  </a:lnTo>
                  <a:lnTo>
                    <a:pt x="12680" y="14"/>
                  </a:lnTo>
                  <a:lnTo>
                    <a:pt x="12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 rot="5400000">
              <a:off x="1983390" y="3148466"/>
              <a:ext cx="907874" cy="353907"/>
            </a:xfrm>
            <a:custGeom>
              <a:rect b="b" l="l" r="r" t="t"/>
              <a:pathLst>
                <a:path extrusionOk="0" h="4304" w="11041">
                  <a:moveTo>
                    <a:pt x="6597" y="1"/>
                  </a:moveTo>
                  <a:lnTo>
                    <a:pt x="6520" y="13"/>
                  </a:lnTo>
                  <a:lnTo>
                    <a:pt x="6456" y="39"/>
                  </a:lnTo>
                  <a:lnTo>
                    <a:pt x="6392" y="65"/>
                  </a:lnTo>
                  <a:lnTo>
                    <a:pt x="6328" y="103"/>
                  </a:lnTo>
                  <a:lnTo>
                    <a:pt x="6276" y="141"/>
                  </a:lnTo>
                  <a:lnTo>
                    <a:pt x="6225" y="193"/>
                  </a:lnTo>
                  <a:lnTo>
                    <a:pt x="6174" y="257"/>
                  </a:lnTo>
                  <a:lnTo>
                    <a:pt x="4137" y="3087"/>
                  </a:lnTo>
                  <a:lnTo>
                    <a:pt x="603" y="3087"/>
                  </a:lnTo>
                  <a:lnTo>
                    <a:pt x="487" y="3100"/>
                  </a:lnTo>
                  <a:lnTo>
                    <a:pt x="372" y="3138"/>
                  </a:lnTo>
                  <a:lnTo>
                    <a:pt x="270" y="3190"/>
                  </a:lnTo>
                  <a:lnTo>
                    <a:pt x="180" y="3267"/>
                  </a:lnTo>
                  <a:lnTo>
                    <a:pt x="103" y="3356"/>
                  </a:lnTo>
                  <a:lnTo>
                    <a:pt x="39" y="3459"/>
                  </a:lnTo>
                  <a:lnTo>
                    <a:pt x="13" y="3574"/>
                  </a:lnTo>
                  <a:lnTo>
                    <a:pt x="1" y="3689"/>
                  </a:lnTo>
                  <a:lnTo>
                    <a:pt x="13" y="3817"/>
                  </a:lnTo>
                  <a:lnTo>
                    <a:pt x="39" y="3933"/>
                  </a:lnTo>
                  <a:lnTo>
                    <a:pt x="103" y="4035"/>
                  </a:lnTo>
                  <a:lnTo>
                    <a:pt x="180" y="4125"/>
                  </a:lnTo>
                  <a:lnTo>
                    <a:pt x="270" y="4189"/>
                  </a:lnTo>
                  <a:lnTo>
                    <a:pt x="372" y="4253"/>
                  </a:lnTo>
                  <a:lnTo>
                    <a:pt x="487" y="4291"/>
                  </a:lnTo>
                  <a:lnTo>
                    <a:pt x="603" y="4304"/>
                  </a:lnTo>
                  <a:lnTo>
                    <a:pt x="4458" y="4304"/>
                  </a:lnTo>
                  <a:lnTo>
                    <a:pt x="4522" y="4291"/>
                  </a:lnTo>
                  <a:lnTo>
                    <a:pt x="4599" y="4278"/>
                  </a:lnTo>
                  <a:lnTo>
                    <a:pt x="4663" y="4266"/>
                  </a:lnTo>
                  <a:lnTo>
                    <a:pt x="4727" y="4227"/>
                  </a:lnTo>
                  <a:lnTo>
                    <a:pt x="4791" y="4202"/>
                  </a:lnTo>
                  <a:lnTo>
                    <a:pt x="4855" y="4150"/>
                  </a:lnTo>
                  <a:lnTo>
                    <a:pt x="4906" y="4099"/>
                  </a:lnTo>
                  <a:lnTo>
                    <a:pt x="4944" y="4048"/>
                  </a:lnTo>
                  <a:lnTo>
                    <a:pt x="6981" y="1217"/>
                  </a:lnTo>
                  <a:lnTo>
                    <a:pt x="10426" y="1217"/>
                  </a:lnTo>
                  <a:lnTo>
                    <a:pt x="10554" y="1204"/>
                  </a:lnTo>
                  <a:lnTo>
                    <a:pt x="10669" y="1166"/>
                  </a:lnTo>
                  <a:lnTo>
                    <a:pt x="10772" y="1115"/>
                  </a:lnTo>
                  <a:lnTo>
                    <a:pt x="10862" y="1038"/>
                  </a:lnTo>
                  <a:lnTo>
                    <a:pt x="10926" y="948"/>
                  </a:lnTo>
                  <a:lnTo>
                    <a:pt x="10990" y="846"/>
                  </a:lnTo>
                  <a:lnTo>
                    <a:pt x="11028" y="731"/>
                  </a:lnTo>
                  <a:lnTo>
                    <a:pt x="11041" y="603"/>
                  </a:lnTo>
                  <a:lnTo>
                    <a:pt x="11028" y="487"/>
                  </a:lnTo>
                  <a:lnTo>
                    <a:pt x="10990" y="372"/>
                  </a:lnTo>
                  <a:lnTo>
                    <a:pt x="10926" y="270"/>
                  </a:lnTo>
                  <a:lnTo>
                    <a:pt x="10862" y="180"/>
                  </a:lnTo>
                  <a:lnTo>
                    <a:pt x="10772" y="103"/>
                  </a:lnTo>
                  <a:lnTo>
                    <a:pt x="10669" y="52"/>
                  </a:lnTo>
                  <a:lnTo>
                    <a:pt x="10554" y="13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 rot="5400000">
              <a:off x="4363555" y="3511883"/>
              <a:ext cx="268637" cy="100071"/>
            </a:xfrm>
            <a:custGeom>
              <a:rect b="b" l="l" r="r" t="t"/>
              <a:pathLst>
                <a:path extrusionOk="0" h="1217" w="3267">
                  <a:moveTo>
                    <a:pt x="602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79" y="180"/>
                  </a:lnTo>
                  <a:lnTo>
                    <a:pt x="103" y="269"/>
                  </a:lnTo>
                  <a:lnTo>
                    <a:pt x="39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39" y="846"/>
                  </a:lnTo>
                  <a:lnTo>
                    <a:pt x="103" y="948"/>
                  </a:lnTo>
                  <a:lnTo>
                    <a:pt x="179" y="1038"/>
                  </a:lnTo>
                  <a:lnTo>
                    <a:pt x="269" y="1115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02" y="1217"/>
                  </a:lnTo>
                  <a:lnTo>
                    <a:pt x="2664" y="1217"/>
                  </a:lnTo>
                  <a:lnTo>
                    <a:pt x="2792" y="1204"/>
                  </a:lnTo>
                  <a:lnTo>
                    <a:pt x="2895" y="1166"/>
                  </a:lnTo>
                  <a:lnTo>
                    <a:pt x="3010" y="1115"/>
                  </a:lnTo>
                  <a:lnTo>
                    <a:pt x="3100" y="1038"/>
                  </a:lnTo>
                  <a:lnTo>
                    <a:pt x="3164" y="948"/>
                  </a:lnTo>
                  <a:lnTo>
                    <a:pt x="3228" y="846"/>
                  </a:lnTo>
                  <a:lnTo>
                    <a:pt x="3253" y="730"/>
                  </a:lnTo>
                  <a:lnTo>
                    <a:pt x="3266" y="615"/>
                  </a:lnTo>
                  <a:lnTo>
                    <a:pt x="3253" y="487"/>
                  </a:lnTo>
                  <a:lnTo>
                    <a:pt x="3228" y="372"/>
                  </a:lnTo>
                  <a:lnTo>
                    <a:pt x="3164" y="269"/>
                  </a:lnTo>
                  <a:lnTo>
                    <a:pt x="3100" y="180"/>
                  </a:lnTo>
                  <a:lnTo>
                    <a:pt x="3010" y="103"/>
                  </a:lnTo>
                  <a:lnTo>
                    <a:pt x="2895" y="51"/>
                  </a:lnTo>
                  <a:lnTo>
                    <a:pt x="2792" y="1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 rot="5400000">
              <a:off x="6508919" y="3603406"/>
              <a:ext cx="82" cy="82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5700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8"/>
            <p:cNvSpPr/>
            <p:nvPr/>
          </p:nvSpPr>
          <p:spPr>
            <a:xfrm rot="5400000">
              <a:off x="4387287" y="4062113"/>
              <a:ext cx="968969" cy="159110"/>
            </a:xfrm>
            <a:custGeom>
              <a:rect b="b" l="l" r="r" t="t"/>
              <a:pathLst>
                <a:path extrusionOk="0" h="1935" w="11784">
                  <a:moveTo>
                    <a:pt x="794" y="1"/>
                  </a:moveTo>
                  <a:lnTo>
                    <a:pt x="705" y="14"/>
                  </a:lnTo>
                  <a:lnTo>
                    <a:pt x="628" y="39"/>
                  </a:lnTo>
                  <a:lnTo>
                    <a:pt x="538" y="78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9"/>
                  </a:lnTo>
                  <a:lnTo>
                    <a:pt x="256" y="283"/>
                  </a:lnTo>
                  <a:lnTo>
                    <a:pt x="205" y="347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80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61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6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20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20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6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61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80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7"/>
                  </a:lnTo>
                  <a:lnTo>
                    <a:pt x="11527" y="283"/>
                  </a:lnTo>
                  <a:lnTo>
                    <a:pt x="11463" y="219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8"/>
                  </a:lnTo>
                  <a:lnTo>
                    <a:pt x="11156" y="39"/>
                  </a:lnTo>
                  <a:lnTo>
                    <a:pt x="11079" y="1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 rot="5400000">
              <a:off x="4013390" y="4062113"/>
              <a:ext cx="968969" cy="159110"/>
            </a:xfrm>
            <a:custGeom>
              <a:rect b="b" l="l" r="r" t="t"/>
              <a:pathLst>
                <a:path extrusionOk="0" h="1935" w="11784">
                  <a:moveTo>
                    <a:pt x="794" y="1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46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74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19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19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74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6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 rot="5400000">
              <a:off x="3638957" y="4061578"/>
              <a:ext cx="968969" cy="160179"/>
            </a:xfrm>
            <a:custGeom>
              <a:rect b="b" l="l" r="r" t="t"/>
              <a:pathLst>
                <a:path extrusionOk="0" h="1948" w="11784">
                  <a:moveTo>
                    <a:pt x="794" y="0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23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19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19"/>
                  </a:lnTo>
                  <a:lnTo>
                    <a:pt x="11386" y="1781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23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 rot="5400000">
              <a:off x="2454112" y="4061578"/>
              <a:ext cx="968969" cy="160179"/>
            </a:xfrm>
            <a:custGeom>
              <a:rect b="b" l="l" r="r" t="t"/>
              <a:pathLst>
                <a:path extrusionOk="0" h="1948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9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9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 rot="5400000">
              <a:off x="2828009" y="4061578"/>
              <a:ext cx="968969" cy="160179"/>
            </a:xfrm>
            <a:custGeom>
              <a:rect b="b" l="l" r="r" t="t"/>
              <a:pathLst>
                <a:path extrusionOk="0" h="1948" w="11784">
                  <a:moveTo>
                    <a:pt x="794" y="1"/>
                  </a:move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66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17"/>
                  </a:lnTo>
                  <a:lnTo>
                    <a:pt x="11527" y="1666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 rot="5400000">
              <a:off x="2080255" y="4061620"/>
              <a:ext cx="968969" cy="160097"/>
            </a:xfrm>
            <a:custGeom>
              <a:rect b="b" l="l" r="r" t="t"/>
              <a:pathLst>
                <a:path extrusionOk="0" h="1947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28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78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34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34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78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28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 rot="5400000">
              <a:off x="5946483" y="4061578"/>
              <a:ext cx="968969" cy="160179"/>
            </a:xfrm>
            <a:custGeom>
              <a:rect b="b" l="l" r="r" t="t"/>
              <a:pathLst>
                <a:path extrusionOk="0" h="1948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89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89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 rot="5400000">
              <a:off x="5572627" y="4061620"/>
              <a:ext cx="968969" cy="160097"/>
            </a:xfrm>
            <a:custGeom>
              <a:rect b="b" l="l" r="r" t="t"/>
              <a:pathLst>
                <a:path extrusionOk="0" h="1947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15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15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 rot="5400000">
              <a:off x="5198770" y="4061578"/>
              <a:ext cx="968969" cy="160179"/>
            </a:xfrm>
            <a:custGeom>
              <a:rect b="b" l="l" r="r" t="t"/>
              <a:pathLst>
                <a:path extrusionOk="0" h="1948" w="11784">
                  <a:moveTo>
                    <a:pt x="884" y="1"/>
                  </a:moveTo>
                  <a:lnTo>
                    <a:pt x="794" y="14"/>
                  </a:lnTo>
                  <a:lnTo>
                    <a:pt x="705" y="27"/>
                  </a:lnTo>
                  <a:lnTo>
                    <a:pt x="628" y="52"/>
                  </a:lnTo>
                  <a:lnTo>
                    <a:pt x="538" y="78"/>
                  </a:lnTo>
                  <a:lnTo>
                    <a:pt x="461" y="129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6"/>
                  </a:lnTo>
                  <a:lnTo>
                    <a:pt x="205" y="360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3"/>
                  </a:lnTo>
                  <a:lnTo>
                    <a:pt x="39" y="693"/>
                  </a:lnTo>
                  <a:lnTo>
                    <a:pt x="13" y="782"/>
                  </a:lnTo>
                  <a:lnTo>
                    <a:pt x="0" y="885"/>
                  </a:lnTo>
                  <a:lnTo>
                    <a:pt x="0" y="974"/>
                  </a:lnTo>
                  <a:lnTo>
                    <a:pt x="0" y="1077"/>
                  </a:lnTo>
                  <a:lnTo>
                    <a:pt x="13" y="1179"/>
                  </a:lnTo>
                  <a:lnTo>
                    <a:pt x="39" y="1269"/>
                  </a:lnTo>
                  <a:lnTo>
                    <a:pt x="64" y="1359"/>
                  </a:lnTo>
                  <a:lnTo>
                    <a:pt x="103" y="1435"/>
                  </a:lnTo>
                  <a:lnTo>
                    <a:pt x="154" y="1525"/>
                  </a:lnTo>
                  <a:lnTo>
                    <a:pt x="205" y="1602"/>
                  </a:lnTo>
                  <a:lnTo>
                    <a:pt x="256" y="1666"/>
                  </a:lnTo>
                  <a:lnTo>
                    <a:pt x="320" y="1730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1"/>
                  </a:lnTo>
                  <a:lnTo>
                    <a:pt x="628" y="1909"/>
                  </a:lnTo>
                  <a:lnTo>
                    <a:pt x="705" y="1935"/>
                  </a:lnTo>
                  <a:lnTo>
                    <a:pt x="794" y="1948"/>
                  </a:lnTo>
                  <a:lnTo>
                    <a:pt x="10989" y="1948"/>
                  </a:lnTo>
                  <a:lnTo>
                    <a:pt x="11079" y="1935"/>
                  </a:lnTo>
                  <a:lnTo>
                    <a:pt x="11156" y="1909"/>
                  </a:lnTo>
                  <a:lnTo>
                    <a:pt x="11245" y="1871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30"/>
                  </a:lnTo>
                  <a:lnTo>
                    <a:pt x="11527" y="1666"/>
                  </a:lnTo>
                  <a:lnTo>
                    <a:pt x="11578" y="1602"/>
                  </a:lnTo>
                  <a:lnTo>
                    <a:pt x="11630" y="1525"/>
                  </a:lnTo>
                  <a:lnTo>
                    <a:pt x="11681" y="1435"/>
                  </a:lnTo>
                  <a:lnTo>
                    <a:pt x="11719" y="1359"/>
                  </a:lnTo>
                  <a:lnTo>
                    <a:pt x="11745" y="1269"/>
                  </a:lnTo>
                  <a:lnTo>
                    <a:pt x="11771" y="1179"/>
                  </a:lnTo>
                  <a:lnTo>
                    <a:pt x="11783" y="1077"/>
                  </a:lnTo>
                  <a:lnTo>
                    <a:pt x="11783" y="974"/>
                  </a:lnTo>
                  <a:lnTo>
                    <a:pt x="11783" y="885"/>
                  </a:lnTo>
                  <a:lnTo>
                    <a:pt x="11771" y="782"/>
                  </a:lnTo>
                  <a:lnTo>
                    <a:pt x="11745" y="693"/>
                  </a:lnTo>
                  <a:lnTo>
                    <a:pt x="11719" y="603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60"/>
                  </a:lnTo>
                  <a:lnTo>
                    <a:pt x="11527" y="296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29"/>
                  </a:lnTo>
                  <a:lnTo>
                    <a:pt x="11245" y="78"/>
                  </a:lnTo>
                  <a:lnTo>
                    <a:pt x="11156" y="52"/>
                  </a:lnTo>
                  <a:lnTo>
                    <a:pt x="11079" y="27"/>
                  </a:lnTo>
                  <a:lnTo>
                    <a:pt x="10989" y="14"/>
                  </a:lnTo>
                  <a:lnTo>
                    <a:pt x="10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 rot="5400000">
              <a:off x="6713718" y="2876211"/>
              <a:ext cx="240187" cy="239118"/>
            </a:xfrm>
            <a:custGeom>
              <a:rect b="b" l="l" r="r" t="t"/>
              <a:pathLst>
                <a:path extrusionOk="0" h="2908" w="2921">
                  <a:moveTo>
                    <a:pt x="1307" y="0"/>
                  </a:moveTo>
                  <a:lnTo>
                    <a:pt x="1166" y="26"/>
                  </a:lnTo>
                  <a:lnTo>
                    <a:pt x="1025" y="64"/>
                  </a:lnTo>
                  <a:lnTo>
                    <a:pt x="897" y="102"/>
                  </a:lnTo>
                  <a:lnTo>
                    <a:pt x="769" y="167"/>
                  </a:lnTo>
                  <a:lnTo>
                    <a:pt x="654" y="243"/>
                  </a:lnTo>
                  <a:lnTo>
                    <a:pt x="539" y="333"/>
                  </a:lnTo>
                  <a:lnTo>
                    <a:pt x="436" y="423"/>
                  </a:lnTo>
                  <a:lnTo>
                    <a:pt x="334" y="525"/>
                  </a:lnTo>
                  <a:lnTo>
                    <a:pt x="257" y="640"/>
                  </a:lnTo>
                  <a:lnTo>
                    <a:pt x="180" y="756"/>
                  </a:lnTo>
                  <a:lnTo>
                    <a:pt x="116" y="884"/>
                  </a:lnTo>
                  <a:lnTo>
                    <a:pt x="78" y="1012"/>
                  </a:lnTo>
                  <a:lnTo>
                    <a:pt x="39" y="1153"/>
                  </a:lnTo>
                  <a:lnTo>
                    <a:pt x="14" y="1306"/>
                  </a:lnTo>
                  <a:lnTo>
                    <a:pt x="1" y="1447"/>
                  </a:lnTo>
                  <a:lnTo>
                    <a:pt x="14" y="1601"/>
                  </a:lnTo>
                  <a:lnTo>
                    <a:pt x="39" y="1742"/>
                  </a:lnTo>
                  <a:lnTo>
                    <a:pt x="78" y="1883"/>
                  </a:lnTo>
                  <a:lnTo>
                    <a:pt x="116" y="2011"/>
                  </a:lnTo>
                  <a:lnTo>
                    <a:pt x="180" y="2139"/>
                  </a:lnTo>
                  <a:lnTo>
                    <a:pt x="257" y="2267"/>
                  </a:lnTo>
                  <a:lnTo>
                    <a:pt x="334" y="2382"/>
                  </a:lnTo>
                  <a:lnTo>
                    <a:pt x="436" y="2485"/>
                  </a:lnTo>
                  <a:lnTo>
                    <a:pt x="539" y="2574"/>
                  </a:lnTo>
                  <a:lnTo>
                    <a:pt x="654" y="2651"/>
                  </a:lnTo>
                  <a:lnTo>
                    <a:pt x="769" y="2728"/>
                  </a:lnTo>
                  <a:lnTo>
                    <a:pt x="897" y="2792"/>
                  </a:lnTo>
                  <a:lnTo>
                    <a:pt x="1025" y="2843"/>
                  </a:lnTo>
                  <a:lnTo>
                    <a:pt x="1166" y="2882"/>
                  </a:lnTo>
                  <a:lnTo>
                    <a:pt x="1307" y="2895"/>
                  </a:lnTo>
                  <a:lnTo>
                    <a:pt x="1461" y="2907"/>
                  </a:lnTo>
                  <a:lnTo>
                    <a:pt x="1615" y="2895"/>
                  </a:lnTo>
                  <a:lnTo>
                    <a:pt x="1755" y="2882"/>
                  </a:lnTo>
                  <a:lnTo>
                    <a:pt x="1896" y="2843"/>
                  </a:lnTo>
                  <a:lnTo>
                    <a:pt x="2024" y="2792"/>
                  </a:lnTo>
                  <a:lnTo>
                    <a:pt x="2152" y="2728"/>
                  </a:lnTo>
                  <a:lnTo>
                    <a:pt x="2281" y="2651"/>
                  </a:lnTo>
                  <a:lnTo>
                    <a:pt x="2383" y="2574"/>
                  </a:lnTo>
                  <a:lnTo>
                    <a:pt x="2485" y="2485"/>
                  </a:lnTo>
                  <a:lnTo>
                    <a:pt x="2588" y="2382"/>
                  </a:lnTo>
                  <a:lnTo>
                    <a:pt x="2665" y="2267"/>
                  </a:lnTo>
                  <a:lnTo>
                    <a:pt x="2742" y="2139"/>
                  </a:lnTo>
                  <a:lnTo>
                    <a:pt x="2806" y="2011"/>
                  </a:lnTo>
                  <a:lnTo>
                    <a:pt x="2857" y="1883"/>
                  </a:lnTo>
                  <a:lnTo>
                    <a:pt x="2883" y="1742"/>
                  </a:lnTo>
                  <a:lnTo>
                    <a:pt x="2908" y="1601"/>
                  </a:lnTo>
                  <a:lnTo>
                    <a:pt x="2921" y="1447"/>
                  </a:lnTo>
                  <a:lnTo>
                    <a:pt x="2908" y="1306"/>
                  </a:lnTo>
                  <a:lnTo>
                    <a:pt x="2883" y="1153"/>
                  </a:lnTo>
                  <a:lnTo>
                    <a:pt x="2857" y="1012"/>
                  </a:lnTo>
                  <a:lnTo>
                    <a:pt x="2806" y="884"/>
                  </a:lnTo>
                  <a:lnTo>
                    <a:pt x="2742" y="756"/>
                  </a:lnTo>
                  <a:lnTo>
                    <a:pt x="2665" y="640"/>
                  </a:lnTo>
                  <a:lnTo>
                    <a:pt x="2588" y="525"/>
                  </a:lnTo>
                  <a:lnTo>
                    <a:pt x="2485" y="423"/>
                  </a:lnTo>
                  <a:lnTo>
                    <a:pt x="2383" y="333"/>
                  </a:lnTo>
                  <a:lnTo>
                    <a:pt x="2281" y="243"/>
                  </a:lnTo>
                  <a:lnTo>
                    <a:pt x="2152" y="167"/>
                  </a:lnTo>
                  <a:lnTo>
                    <a:pt x="2024" y="102"/>
                  </a:lnTo>
                  <a:lnTo>
                    <a:pt x="1896" y="64"/>
                  </a:lnTo>
                  <a:lnTo>
                    <a:pt x="1755" y="2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8"/>
            <p:cNvSpPr/>
            <p:nvPr/>
          </p:nvSpPr>
          <p:spPr>
            <a:xfrm rot="5400000">
              <a:off x="5937512" y="2776179"/>
              <a:ext cx="239200" cy="240187"/>
            </a:xfrm>
            <a:custGeom>
              <a:rect b="b" l="l" r="r" t="t"/>
              <a:pathLst>
                <a:path extrusionOk="0" h="2921" w="2909">
                  <a:moveTo>
                    <a:pt x="1448" y="0"/>
                  </a:moveTo>
                  <a:lnTo>
                    <a:pt x="1307" y="13"/>
                  </a:lnTo>
                  <a:lnTo>
                    <a:pt x="1154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20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98"/>
                  </a:lnTo>
                  <a:lnTo>
                    <a:pt x="526" y="2588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57"/>
                  </a:lnTo>
                  <a:lnTo>
                    <a:pt x="1154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5"/>
                  </a:lnTo>
                  <a:lnTo>
                    <a:pt x="2153" y="2741"/>
                  </a:lnTo>
                  <a:lnTo>
                    <a:pt x="2268" y="2664"/>
                  </a:lnTo>
                  <a:lnTo>
                    <a:pt x="2383" y="2588"/>
                  </a:lnTo>
                  <a:lnTo>
                    <a:pt x="2486" y="2498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20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8"/>
                  </a:lnTo>
                  <a:lnTo>
                    <a:pt x="2486" y="436"/>
                  </a:lnTo>
                  <a:lnTo>
                    <a:pt x="2383" y="333"/>
                  </a:lnTo>
                  <a:lnTo>
                    <a:pt x="2268" y="257"/>
                  </a:lnTo>
                  <a:lnTo>
                    <a:pt x="2153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8"/>
            <p:cNvSpPr/>
            <p:nvPr/>
          </p:nvSpPr>
          <p:spPr>
            <a:xfrm rot="5400000">
              <a:off x="5308292" y="2422840"/>
              <a:ext cx="239118" cy="239118"/>
            </a:xfrm>
            <a:custGeom>
              <a:rect b="b" l="l" r="r" t="t"/>
              <a:pathLst>
                <a:path extrusionOk="0" h="2908" w="2908">
                  <a:moveTo>
                    <a:pt x="1448" y="1"/>
                  </a:moveTo>
                  <a:lnTo>
                    <a:pt x="1307" y="13"/>
                  </a:lnTo>
                  <a:lnTo>
                    <a:pt x="1153" y="26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21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03" y="884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42"/>
                  </a:lnTo>
                  <a:lnTo>
                    <a:pt x="64" y="1883"/>
                  </a:lnTo>
                  <a:lnTo>
                    <a:pt x="103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21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4" y="2793"/>
                  </a:lnTo>
                  <a:lnTo>
                    <a:pt x="1012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11" y="2793"/>
                  </a:lnTo>
                  <a:lnTo>
                    <a:pt x="2139" y="2741"/>
                  </a:lnTo>
                  <a:lnTo>
                    <a:pt x="2267" y="2665"/>
                  </a:lnTo>
                  <a:lnTo>
                    <a:pt x="2370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52" y="2268"/>
                  </a:lnTo>
                  <a:lnTo>
                    <a:pt x="2728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42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8" y="756"/>
                  </a:lnTo>
                  <a:lnTo>
                    <a:pt x="2652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70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11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 rot="5400000">
              <a:off x="4378275" y="3237979"/>
              <a:ext cx="239200" cy="239200"/>
            </a:xfrm>
            <a:custGeom>
              <a:rect b="b" l="l" r="r" t="t"/>
              <a:pathLst>
                <a:path extrusionOk="0" h="2909" w="2909">
                  <a:moveTo>
                    <a:pt x="1448" y="1"/>
                  </a:moveTo>
                  <a:lnTo>
                    <a:pt x="1307" y="14"/>
                  </a:lnTo>
                  <a:lnTo>
                    <a:pt x="1166" y="27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26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02"/>
                  </a:lnTo>
                  <a:lnTo>
                    <a:pt x="26" y="1756"/>
                  </a:lnTo>
                  <a:lnTo>
                    <a:pt x="65" y="1884"/>
                  </a:lnTo>
                  <a:lnTo>
                    <a:pt x="116" y="2025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4" y="2383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66" y="2883"/>
                  </a:lnTo>
                  <a:lnTo>
                    <a:pt x="1307" y="2908"/>
                  </a:lnTo>
                  <a:lnTo>
                    <a:pt x="1602" y="2908"/>
                  </a:lnTo>
                  <a:lnTo>
                    <a:pt x="1743" y="2883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52" y="2742"/>
                  </a:lnTo>
                  <a:lnTo>
                    <a:pt x="2268" y="2665"/>
                  </a:lnTo>
                  <a:lnTo>
                    <a:pt x="2383" y="2575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3"/>
                  </a:lnTo>
                  <a:lnTo>
                    <a:pt x="2793" y="2025"/>
                  </a:lnTo>
                  <a:lnTo>
                    <a:pt x="2844" y="1884"/>
                  </a:lnTo>
                  <a:lnTo>
                    <a:pt x="2882" y="1756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6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4"/>
                  </a:lnTo>
                  <a:lnTo>
                    <a:pt x="2383" y="334"/>
                  </a:lnTo>
                  <a:lnTo>
                    <a:pt x="2268" y="244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3" y="27"/>
                  </a:lnTo>
                  <a:lnTo>
                    <a:pt x="1602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 rot="5400000">
              <a:off x="3786880" y="2606622"/>
              <a:ext cx="239200" cy="240187"/>
            </a:xfrm>
            <a:custGeom>
              <a:rect b="b" l="l" r="r" t="t"/>
              <a:pathLst>
                <a:path extrusionOk="0" h="2921" w="2909">
                  <a:moveTo>
                    <a:pt x="1448" y="0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64"/>
                  </a:lnTo>
                  <a:lnTo>
                    <a:pt x="885" y="115"/>
                  </a:lnTo>
                  <a:lnTo>
                    <a:pt x="756" y="179"/>
                  </a:lnTo>
                  <a:lnTo>
                    <a:pt x="641" y="256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0"/>
                  </a:lnTo>
                  <a:lnTo>
                    <a:pt x="1" y="1601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7"/>
                  </a:lnTo>
                  <a:lnTo>
                    <a:pt x="334" y="2382"/>
                  </a:lnTo>
                  <a:lnTo>
                    <a:pt x="423" y="2485"/>
                  </a:lnTo>
                  <a:lnTo>
                    <a:pt x="526" y="2587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0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44"/>
                  </a:lnTo>
                  <a:lnTo>
                    <a:pt x="2024" y="2805"/>
                  </a:lnTo>
                  <a:lnTo>
                    <a:pt x="2152" y="2741"/>
                  </a:lnTo>
                  <a:lnTo>
                    <a:pt x="2268" y="2664"/>
                  </a:lnTo>
                  <a:lnTo>
                    <a:pt x="2383" y="2587"/>
                  </a:lnTo>
                  <a:lnTo>
                    <a:pt x="2485" y="2485"/>
                  </a:lnTo>
                  <a:lnTo>
                    <a:pt x="2575" y="2382"/>
                  </a:lnTo>
                  <a:lnTo>
                    <a:pt x="2665" y="2267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01"/>
                  </a:lnTo>
                  <a:lnTo>
                    <a:pt x="2908" y="1460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41"/>
                  </a:lnTo>
                  <a:lnTo>
                    <a:pt x="2575" y="538"/>
                  </a:lnTo>
                  <a:lnTo>
                    <a:pt x="2485" y="436"/>
                  </a:lnTo>
                  <a:lnTo>
                    <a:pt x="2383" y="333"/>
                  </a:lnTo>
                  <a:lnTo>
                    <a:pt x="2268" y="256"/>
                  </a:lnTo>
                  <a:lnTo>
                    <a:pt x="2152" y="179"/>
                  </a:lnTo>
                  <a:lnTo>
                    <a:pt x="2024" y="115"/>
                  </a:lnTo>
                  <a:lnTo>
                    <a:pt x="1884" y="64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 rot="5400000">
              <a:off x="3192977" y="3107933"/>
              <a:ext cx="239118" cy="240187"/>
            </a:xfrm>
            <a:custGeom>
              <a:rect b="b" l="l" r="r" t="t"/>
              <a:pathLst>
                <a:path extrusionOk="0" h="2921" w="2908">
                  <a:moveTo>
                    <a:pt x="1448" y="1"/>
                  </a:moveTo>
                  <a:lnTo>
                    <a:pt x="1307" y="14"/>
                  </a:lnTo>
                  <a:lnTo>
                    <a:pt x="1153" y="39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5" y="334"/>
                  </a:lnTo>
                  <a:lnTo>
                    <a:pt x="423" y="436"/>
                  </a:lnTo>
                  <a:lnTo>
                    <a:pt x="333" y="539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15"/>
                  </a:lnTo>
                  <a:lnTo>
                    <a:pt x="26" y="1755"/>
                  </a:lnTo>
                  <a:lnTo>
                    <a:pt x="64" y="1896"/>
                  </a:lnTo>
                  <a:lnTo>
                    <a:pt x="116" y="2024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6"/>
                  </a:lnTo>
                  <a:lnTo>
                    <a:pt x="525" y="2588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806"/>
                  </a:lnTo>
                  <a:lnTo>
                    <a:pt x="1012" y="2844"/>
                  </a:lnTo>
                  <a:lnTo>
                    <a:pt x="1153" y="2883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1" y="2908"/>
                  </a:lnTo>
                  <a:lnTo>
                    <a:pt x="1742" y="2883"/>
                  </a:lnTo>
                  <a:lnTo>
                    <a:pt x="1883" y="2844"/>
                  </a:lnTo>
                  <a:lnTo>
                    <a:pt x="2024" y="2806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88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4" y="2268"/>
                  </a:lnTo>
                  <a:lnTo>
                    <a:pt x="2728" y="2153"/>
                  </a:lnTo>
                  <a:lnTo>
                    <a:pt x="2792" y="2024"/>
                  </a:lnTo>
                  <a:lnTo>
                    <a:pt x="2844" y="1896"/>
                  </a:lnTo>
                  <a:lnTo>
                    <a:pt x="2882" y="1755"/>
                  </a:lnTo>
                  <a:lnTo>
                    <a:pt x="2895" y="1615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2" y="897"/>
                  </a:lnTo>
                  <a:lnTo>
                    <a:pt x="2728" y="769"/>
                  </a:lnTo>
                  <a:lnTo>
                    <a:pt x="2664" y="641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7" y="257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39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 rot="5400000">
              <a:off x="2819038" y="2606622"/>
              <a:ext cx="239200" cy="240187"/>
            </a:xfrm>
            <a:custGeom>
              <a:rect b="b" l="l" r="r" t="t"/>
              <a:pathLst>
                <a:path extrusionOk="0" h="2921" w="2909">
                  <a:moveTo>
                    <a:pt x="1448" y="1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4"/>
                  </a:lnTo>
                  <a:lnTo>
                    <a:pt x="423" y="436"/>
                  </a:lnTo>
                  <a:lnTo>
                    <a:pt x="334" y="539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85"/>
                  </a:lnTo>
                  <a:lnTo>
                    <a:pt x="526" y="2588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5" y="2806"/>
                  </a:lnTo>
                  <a:lnTo>
                    <a:pt x="1025" y="2857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6"/>
                  </a:lnTo>
                  <a:lnTo>
                    <a:pt x="2152" y="2741"/>
                  </a:lnTo>
                  <a:lnTo>
                    <a:pt x="2268" y="2665"/>
                  </a:lnTo>
                  <a:lnTo>
                    <a:pt x="2383" y="2588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8" y="257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 rot="5400000">
              <a:off x="2190804" y="2776672"/>
              <a:ext cx="239200" cy="239200"/>
            </a:xfrm>
            <a:custGeom>
              <a:rect b="b" l="l" r="r" t="t"/>
              <a:pathLst>
                <a:path extrusionOk="0" h="2909" w="2909">
                  <a:moveTo>
                    <a:pt x="1307" y="1"/>
                  </a:moveTo>
                  <a:lnTo>
                    <a:pt x="1154" y="27"/>
                  </a:lnTo>
                  <a:lnTo>
                    <a:pt x="1025" y="65"/>
                  </a:lnTo>
                  <a:lnTo>
                    <a:pt x="885" y="103"/>
                  </a:lnTo>
                  <a:lnTo>
                    <a:pt x="756" y="167"/>
                  </a:lnTo>
                  <a:lnTo>
                    <a:pt x="641" y="244"/>
                  </a:lnTo>
                  <a:lnTo>
                    <a:pt x="526" y="321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13"/>
                  </a:lnTo>
                  <a:lnTo>
                    <a:pt x="26" y="1154"/>
                  </a:lnTo>
                  <a:lnTo>
                    <a:pt x="1" y="1307"/>
                  </a:lnTo>
                  <a:lnTo>
                    <a:pt x="1" y="1448"/>
                  </a:lnTo>
                  <a:lnTo>
                    <a:pt x="1" y="1602"/>
                  </a:lnTo>
                  <a:lnTo>
                    <a:pt x="26" y="1743"/>
                  </a:lnTo>
                  <a:lnTo>
                    <a:pt x="65" y="1884"/>
                  </a:lnTo>
                  <a:lnTo>
                    <a:pt x="116" y="2012"/>
                  </a:lnTo>
                  <a:lnTo>
                    <a:pt x="167" y="2140"/>
                  </a:lnTo>
                  <a:lnTo>
                    <a:pt x="244" y="2268"/>
                  </a:lnTo>
                  <a:lnTo>
                    <a:pt x="334" y="2370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52"/>
                  </a:lnTo>
                  <a:lnTo>
                    <a:pt x="756" y="2729"/>
                  </a:lnTo>
                  <a:lnTo>
                    <a:pt x="885" y="2793"/>
                  </a:lnTo>
                  <a:lnTo>
                    <a:pt x="1025" y="2844"/>
                  </a:lnTo>
                  <a:lnTo>
                    <a:pt x="1154" y="2883"/>
                  </a:lnTo>
                  <a:lnTo>
                    <a:pt x="1307" y="2896"/>
                  </a:lnTo>
                  <a:lnTo>
                    <a:pt x="1448" y="2908"/>
                  </a:lnTo>
                  <a:lnTo>
                    <a:pt x="1602" y="2896"/>
                  </a:lnTo>
                  <a:lnTo>
                    <a:pt x="1743" y="2883"/>
                  </a:lnTo>
                  <a:lnTo>
                    <a:pt x="1884" y="2844"/>
                  </a:lnTo>
                  <a:lnTo>
                    <a:pt x="2024" y="2793"/>
                  </a:lnTo>
                  <a:lnTo>
                    <a:pt x="2153" y="2729"/>
                  </a:lnTo>
                  <a:lnTo>
                    <a:pt x="2268" y="2652"/>
                  </a:lnTo>
                  <a:lnTo>
                    <a:pt x="2383" y="2575"/>
                  </a:lnTo>
                  <a:lnTo>
                    <a:pt x="2486" y="2486"/>
                  </a:lnTo>
                  <a:lnTo>
                    <a:pt x="2575" y="2370"/>
                  </a:lnTo>
                  <a:lnTo>
                    <a:pt x="2665" y="2268"/>
                  </a:lnTo>
                  <a:lnTo>
                    <a:pt x="2729" y="2140"/>
                  </a:lnTo>
                  <a:lnTo>
                    <a:pt x="2793" y="2012"/>
                  </a:lnTo>
                  <a:lnTo>
                    <a:pt x="2844" y="1884"/>
                  </a:lnTo>
                  <a:lnTo>
                    <a:pt x="2883" y="1743"/>
                  </a:lnTo>
                  <a:lnTo>
                    <a:pt x="2895" y="1602"/>
                  </a:lnTo>
                  <a:lnTo>
                    <a:pt x="2908" y="1448"/>
                  </a:lnTo>
                  <a:lnTo>
                    <a:pt x="2895" y="1307"/>
                  </a:lnTo>
                  <a:lnTo>
                    <a:pt x="2883" y="1154"/>
                  </a:lnTo>
                  <a:lnTo>
                    <a:pt x="2844" y="1013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6" y="424"/>
                  </a:lnTo>
                  <a:lnTo>
                    <a:pt x="2383" y="321"/>
                  </a:lnTo>
                  <a:lnTo>
                    <a:pt x="2268" y="244"/>
                  </a:lnTo>
                  <a:lnTo>
                    <a:pt x="2153" y="167"/>
                  </a:lnTo>
                  <a:lnTo>
                    <a:pt x="2024" y="103"/>
                  </a:lnTo>
                  <a:lnTo>
                    <a:pt x="1884" y="65"/>
                  </a:lnTo>
                  <a:lnTo>
                    <a:pt x="1743" y="27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 rot="5400000">
              <a:off x="3969203" y="2002149"/>
              <a:ext cx="1057446" cy="4279037"/>
            </a:xfrm>
            <a:custGeom>
              <a:rect b="b" l="l" r="r" t="t"/>
              <a:pathLst>
                <a:path extrusionOk="0" h="52039" w="12860">
                  <a:moveTo>
                    <a:pt x="974" y="0"/>
                  </a:moveTo>
                  <a:lnTo>
                    <a:pt x="871" y="13"/>
                  </a:lnTo>
                  <a:lnTo>
                    <a:pt x="769" y="26"/>
                  </a:lnTo>
                  <a:lnTo>
                    <a:pt x="679" y="52"/>
                  </a:lnTo>
                  <a:lnTo>
                    <a:pt x="589" y="77"/>
                  </a:lnTo>
                  <a:lnTo>
                    <a:pt x="513" y="116"/>
                  </a:lnTo>
                  <a:lnTo>
                    <a:pt x="423" y="167"/>
                  </a:lnTo>
                  <a:lnTo>
                    <a:pt x="359" y="231"/>
                  </a:lnTo>
                  <a:lnTo>
                    <a:pt x="282" y="282"/>
                  </a:lnTo>
                  <a:lnTo>
                    <a:pt x="218" y="359"/>
                  </a:lnTo>
                  <a:lnTo>
                    <a:pt x="167" y="436"/>
                  </a:lnTo>
                  <a:lnTo>
                    <a:pt x="116" y="513"/>
                  </a:lnTo>
                  <a:lnTo>
                    <a:pt x="77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400"/>
                  </a:lnTo>
                  <a:lnTo>
                    <a:pt x="13" y="10772"/>
                  </a:lnTo>
                  <a:lnTo>
                    <a:pt x="26" y="11143"/>
                  </a:lnTo>
                  <a:lnTo>
                    <a:pt x="77" y="11515"/>
                  </a:lnTo>
                  <a:lnTo>
                    <a:pt x="128" y="11873"/>
                  </a:lnTo>
                  <a:lnTo>
                    <a:pt x="192" y="12219"/>
                  </a:lnTo>
                  <a:lnTo>
                    <a:pt x="282" y="12565"/>
                  </a:lnTo>
                  <a:lnTo>
                    <a:pt x="385" y="12911"/>
                  </a:lnTo>
                  <a:lnTo>
                    <a:pt x="500" y="13244"/>
                  </a:lnTo>
                  <a:lnTo>
                    <a:pt x="628" y="13564"/>
                  </a:lnTo>
                  <a:lnTo>
                    <a:pt x="769" y="13884"/>
                  </a:lnTo>
                  <a:lnTo>
                    <a:pt x="910" y="14179"/>
                  </a:lnTo>
                  <a:lnTo>
                    <a:pt x="1076" y="14486"/>
                  </a:lnTo>
                  <a:lnTo>
                    <a:pt x="1255" y="14768"/>
                  </a:lnTo>
                  <a:lnTo>
                    <a:pt x="1448" y="15050"/>
                  </a:lnTo>
                  <a:lnTo>
                    <a:pt x="1640" y="15306"/>
                  </a:lnTo>
                  <a:lnTo>
                    <a:pt x="1857" y="15562"/>
                  </a:lnTo>
                  <a:lnTo>
                    <a:pt x="2075" y="15805"/>
                  </a:lnTo>
                  <a:lnTo>
                    <a:pt x="2306" y="16036"/>
                  </a:lnTo>
                  <a:lnTo>
                    <a:pt x="2536" y="16254"/>
                  </a:lnTo>
                  <a:lnTo>
                    <a:pt x="2792" y="16459"/>
                  </a:lnTo>
                  <a:lnTo>
                    <a:pt x="3049" y="16651"/>
                  </a:lnTo>
                  <a:lnTo>
                    <a:pt x="3305" y="16817"/>
                  </a:lnTo>
                  <a:lnTo>
                    <a:pt x="3574" y="16984"/>
                  </a:lnTo>
                  <a:lnTo>
                    <a:pt x="3855" y="17125"/>
                  </a:lnTo>
                  <a:lnTo>
                    <a:pt x="4150" y="17265"/>
                  </a:lnTo>
                  <a:lnTo>
                    <a:pt x="4445" y="17381"/>
                  </a:lnTo>
                  <a:lnTo>
                    <a:pt x="4739" y="17470"/>
                  </a:lnTo>
                  <a:lnTo>
                    <a:pt x="5047" y="17560"/>
                  </a:lnTo>
                  <a:lnTo>
                    <a:pt x="5354" y="17624"/>
                  </a:lnTo>
                  <a:lnTo>
                    <a:pt x="5674" y="17662"/>
                  </a:lnTo>
                  <a:lnTo>
                    <a:pt x="5994" y="17701"/>
                  </a:lnTo>
                  <a:lnTo>
                    <a:pt x="6545" y="17701"/>
                  </a:lnTo>
                  <a:lnTo>
                    <a:pt x="6763" y="17714"/>
                  </a:lnTo>
                  <a:lnTo>
                    <a:pt x="6993" y="17739"/>
                  </a:lnTo>
                  <a:lnTo>
                    <a:pt x="7211" y="17765"/>
                  </a:lnTo>
                  <a:lnTo>
                    <a:pt x="7429" y="17816"/>
                  </a:lnTo>
                  <a:lnTo>
                    <a:pt x="7634" y="17880"/>
                  </a:lnTo>
                  <a:lnTo>
                    <a:pt x="7839" y="17944"/>
                  </a:lnTo>
                  <a:lnTo>
                    <a:pt x="8044" y="18034"/>
                  </a:lnTo>
                  <a:lnTo>
                    <a:pt x="8249" y="18124"/>
                  </a:lnTo>
                  <a:lnTo>
                    <a:pt x="8441" y="18239"/>
                  </a:lnTo>
                  <a:lnTo>
                    <a:pt x="8620" y="18354"/>
                  </a:lnTo>
                  <a:lnTo>
                    <a:pt x="8812" y="18482"/>
                  </a:lnTo>
                  <a:lnTo>
                    <a:pt x="8991" y="18623"/>
                  </a:lnTo>
                  <a:lnTo>
                    <a:pt x="9158" y="18777"/>
                  </a:lnTo>
                  <a:lnTo>
                    <a:pt x="9324" y="18930"/>
                  </a:lnTo>
                  <a:lnTo>
                    <a:pt x="9478" y="19097"/>
                  </a:lnTo>
                  <a:lnTo>
                    <a:pt x="9632" y="19276"/>
                  </a:lnTo>
                  <a:lnTo>
                    <a:pt x="9785" y="19468"/>
                  </a:lnTo>
                  <a:lnTo>
                    <a:pt x="9914" y="19660"/>
                  </a:lnTo>
                  <a:lnTo>
                    <a:pt x="10042" y="19865"/>
                  </a:lnTo>
                  <a:lnTo>
                    <a:pt x="10170" y="20070"/>
                  </a:lnTo>
                  <a:lnTo>
                    <a:pt x="10285" y="20288"/>
                  </a:lnTo>
                  <a:lnTo>
                    <a:pt x="10387" y="20519"/>
                  </a:lnTo>
                  <a:lnTo>
                    <a:pt x="10490" y="20749"/>
                  </a:lnTo>
                  <a:lnTo>
                    <a:pt x="10567" y="20980"/>
                  </a:lnTo>
                  <a:lnTo>
                    <a:pt x="10656" y="21223"/>
                  </a:lnTo>
                  <a:lnTo>
                    <a:pt x="10720" y="21479"/>
                  </a:lnTo>
                  <a:lnTo>
                    <a:pt x="10784" y="21735"/>
                  </a:lnTo>
                  <a:lnTo>
                    <a:pt x="10823" y="21992"/>
                  </a:lnTo>
                  <a:lnTo>
                    <a:pt x="10861" y="22260"/>
                  </a:lnTo>
                  <a:lnTo>
                    <a:pt x="10900" y="22529"/>
                  </a:lnTo>
                  <a:lnTo>
                    <a:pt x="10913" y="22798"/>
                  </a:lnTo>
                  <a:lnTo>
                    <a:pt x="10913" y="23067"/>
                  </a:lnTo>
                  <a:lnTo>
                    <a:pt x="10913" y="28972"/>
                  </a:lnTo>
                  <a:lnTo>
                    <a:pt x="10913" y="29241"/>
                  </a:lnTo>
                  <a:lnTo>
                    <a:pt x="10900" y="29523"/>
                  </a:lnTo>
                  <a:lnTo>
                    <a:pt x="10861" y="29792"/>
                  </a:lnTo>
                  <a:lnTo>
                    <a:pt x="10823" y="30048"/>
                  </a:lnTo>
                  <a:lnTo>
                    <a:pt x="10784" y="30304"/>
                  </a:lnTo>
                  <a:lnTo>
                    <a:pt x="10720" y="30560"/>
                  </a:lnTo>
                  <a:lnTo>
                    <a:pt x="10656" y="30816"/>
                  </a:lnTo>
                  <a:lnTo>
                    <a:pt x="10567" y="31060"/>
                  </a:lnTo>
                  <a:lnTo>
                    <a:pt x="10490" y="31290"/>
                  </a:lnTo>
                  <a:lnTo>
                    <a:pt x="10387" y="31521"/>
                  </a:lnTo>
                  <a:lnTo>
                    <a:pt x="10285" y="31751"/>
                  </a:lnTo>
                  <a:lnTo>
                    <a:pt x="10170" y="31969"/>
                  </a:lnTo>
                  <a:lnTo>
                    <a:pt x="10042" y="32174"/>
                  </a:lnTo>
                  <a:lnTo>
                    <a:pt x="9914" y="32379"/>
                  </a:lnTo>
                  <a:lnTo>
                    <a:pt x="9785" y="32571"/>
                  </a:lnTo>
                  <a:lnTo>
                    <a:pt x="9632" y="32763"/>
                  </a:lnTo>
                  <a:lnTo>
                    <a:pt x="9478" y="32942"/>
                  </a:lnTo>
                  <a:lnTo>
                    <a:pt x="9324" y="33109"/>
                  </a:lnTo>
                  <a:lnTo>
                    <a:pt x="9158" y="33275"/>
                  </a:lnTo>
                  <a:lnTo>
                    <a:pt x="8991" y="33416"/>
                  </a:lnTo>
                  <a:lnTo>
                    <a:pt x="8812" y="33557"/>
                  </a:lnTo>
                  <a:lnTo>
                    <a:pt x="8620" y="33685"/>
                  </a:lnTo>
                  <a:lnTo>
                    <a:pt x="8441" y="33800"/>
                  </a:lnTo>
                  <a:lnTo>
                    <a:pt x="8249" y="33916"/>
                  </a:lnTo>
                  <a:lnTo>
                    <a:pt x="8044" y="34005"/>
                  </a:lnTo>
                  <a:lnTo>
                    <a:pt x="7839" y="34095"/>
                  </a:lnTo>
                  <a:lnTo>
                    <a:pt x="7634" y="34172"/>
                  </a:lnTo>
                  <a:lnTo>
                    <a:pt x="7429" y="34223"/>
                  </a:lnTo>
                  <a:lnTo>
                    <a:pt x="7211" y="34274"/>
                  </a:lnTo>
                  <a:lnTo>
                    <a:pt x="6993" y="34313"/>
                  </a:lnTo>
                  <a:lnTo>
                    <a:pt x="6763" y="34326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5994" y="34351"/>
                  </a:lnTo>
                  <a:lnTo>
                    <a:pt x="5674" y="34377"/>
                  </a:lnTo>
                  <a:lnTo>
                    <a:pt x="5354" y="34415"/>
                  </a:lnTo>
                  <a:lnTo>
                    <a:pt x="5047" y="34479"/>
                  </a:lnTo>
                  <a:lnTo>
                    <a:pt x="4739" y="34569"/>
                  </a:lnTo>
                  <a:lnTo>
                    <a:pt x="4445" y="34671"/>
                  </a:lnTo>
                  <a:lnTo>
                    <a:pt x="4150" y="34787"/>
                  </a:lnTo>
                  <a:lnTo>
                    <a:pt x="3855" y="34915"/>
                  </a:lnTo>
                  <a:lnTo>
                    <a:pt x="3574" y="35056"/>
                  </a:lnTo>
                  <a:lnTo>
                    <a:pt x="3305" y="35222"/>
                  </a:lnTo>
                  <a:lnTo>
                    <a:pt x="3049" y="35401"/>
                  </a:lnTo>
                  <a:lnTo>
                    <a:pt x="2792" y="35581"/>
                  </a:lnTo>
                  <a:lnTo>
                    <a:pt x="2536" y="35786"/>
                  </a:lnTo>
                  <a:lnTo>
                    <a:pt x="2306" y="36003"/>
                  </a:lnTo>
                  <a:lnTo>
                    <a:pt x="2075" y="36234"/>
                  </a:lnTo>
                  <a:lnTo>
                    <a:pt x="1857" y="36477"/>
                  </a:lnTo>
                  <a:lnTo>
                    <a:pt x="1640" y="36733"/>
                  </a:lnTo>
                  <a:lnTo>
                    <a:pt x="1448" y="37002"/>
                  </a:lnTo>
                  <a:lnTo>
                    <a:pt x="1255" y="37271"/>
                  </a:lnTo>
                  <a:lnTo>
                    <a:pt x="1076" y="37566"/>
                  </a:lnTo>
                  <a:lnTo>
                    <a:pt x="910" y="37861"/>
                  </a:lnTo>
                  <a:lnTo>
                    <a:pt x="769" y="38168"/>
                  </a:lnTo>
                  <a:lnTo>
                    <a:pt x="628" y="38475"/>
                  </a:lnTo>
                  <a:lnTo>
                    <a:pt x="500" y="38808"/>
                  </a:lnTo>
                  <a:lnTo>
                    <a:pt x="385" y="39141"/>
                  </a:lnTo>
                  <a:lnTo>
                    <a:pt x="282" y="39474"/>
                  </a:lnTo>
                  <a:lnTo>
                    <a:pt x="192" y="39820"/>
                  </a:lnTo>
                  <a:lnTo>
                    <a:pt x="128" y="40179"/>
                  </a:lnTo>
                  <a:lnTo>
                    <a:pt x="77" y="40537"/>
                  </a:lnTo>
                  <a:lnTo>
                    <a:pt x="26" y="40896"/>
                  </a:lnTo>
                  <a:lnTo>
                    <a:pt x="13" y="41267"/>
                  </a:lnTo>
                  <a:lnTo>
                    <a:pt x="0" y="41652"/>
                  </a:lnTo>
                  <a:lnTo>
                    <a:pt x="0" y="51065"/>
                  </a:lnTo>
                  <a:lnTo>
                    <a:pt x="0" y="51168"/>
                  </a:lnTo>
                  <a:lnTo>
                    <a:pt x="13" y="51258"/>
                  </a:lnTo>
                  <a:lnTo>
                    <a:pt x="39" y="51360"/>
                  </a:lnTo>
                  <a:lnTo>
                    <a:pt x="77" y="51450"/>
                  </a:lnTo>
                  <a:lnTo>
                    <a:pt x="116" y="51527"/>
                  </a:lnTo>
                  <a:lnTo>
                    <a:pt x="167" y="51616"/>
                  </a:lnTo>
                  <a:lnTo>
                    <a:pt x="218" y="51680"/>
                  </a:lnTo>
                  <a:lnTo>
                    <a:pt x="282" y="51757"/>
                  </a:lnTo>
                  <a:lnTo>
                    <a:pt x="359" y="51821"/>
                  </a:lnTo>
                  <a:lnTo>
                    <a:pt x="423" y="51872"/>
                  </a:lnTo>
                  <a:lnTo>
                    <a:pt x="513" y="51924"/>
                  </a:lnTo>
                  <a:lnTo>
                    <a:pt x="589" y="51962"/>
                  </a:lnTo>
                  <a:lnTo>
                    <a:pt x="679" y="52000"/>
                  </a:lnTo>
                  <a:lnTo>
                    <a:pt x="769" y="52013"/>
                  </a:lnTo>
                  <a:lnTo>
                    <a:pt x="871" y="52039"/>
                  </a:lnTo>
                  <a:lnTo>
                    <a:pt x="1076" y="52039"/>
                  </a:lnTo>
                  <a:lnTo>
                    <a:pt x="1166" y="52013"/>
                  </a:lnTo>
                  <a:lnTo>
                    <a:pt x="1255" y="52000"/>
                  </a:lnTo>
                  <a:lnTo>
                    <a:pt x="1345" y="51962"/>
                  </a:lnTo>
                  <a:lnTo>
                    <a:pt x="1435" y="51924"/>
                  </a:lnTo>
                  <a:lnTo>
                    <a:pt x="1512" y="51872"/>
                  </a:lnTo>
                  <a:lnTo>
                    <a:pt x="1588" y="51821"/>
                  </a:lnTo>
                  <a:lnTo>
                    <a:pt x="1652" y="51757"/>
                  </a:lnTo>
                  <a:lnTo>
                    <a:pt x="1717" y="51680"/>
                  </a:lnTo>
                  <a:lnTo>
                    <a:pt x="1781" y="51616"/>
                  </a:lnTo>
                  <a:lnTo>
                    <a:pt x="1819" y="51527"/>
                  </a:lnTo>
                  <a:lnTo>
                    <a:pt x="1870" y="51450"/>
                  </a:lnTo>
                  <a:lnTo>
                    <a:pt x="1896" y="51360"/>
                  </a:lnTo>
                  <a:lnTo>
                    <a:pt x="1921" y="51258"/>
                  </a:lnTo>
                  <a:lnTo>
                    <a:pt x="1934" y="51168"/>
                  </a:lnTo>
                  <a:lnTo>
                    <a:pt x="1947" y="51065"/>
                  </a:lnTo>
                  <a:lnTo>
                    <a:pt x="1947" y="41652"/>
                  </a:lnTo>
                  <a:lnTo>
                    <a:pt x="1947" y="41370"/>
                  </a:lnTo>
                  <a:lnTo>
                    <a:pt x="1960" y="41101"/>
                  </a:lnTo>
                  <a:lnTo>
                    <a:pt x="1998" y="40832"/>
                  </a:lnTo>
                  <a:lnTo>
                    <a:pt x="2037" y="40563"/>
                  </a:lnTo>
                  <a:lnTo>
                    <a:pt x="2075" y="40307"/>
                  </a:lnTo>
                  <a:lnTo>
                    <a:pt x="2139" y="40051"/>
                  </a:lnTo>
                  <a:lnTo>
                    <a:pt x="2203" y="39807"/>
                  </a:lnTo>
                  <a:lnTo>
                    <a:pt x="2280" y="39564"/>
                  </a:lnTo>
                  <a:lnTo>
                    <a:pt x="2370" y="39321"/>
                  </a:lnTo>
                  <a:lnTo>
                    <a:pt x="2472" y="39090"/>
                  </a:lnTo>
                  <a:lnTo>
                    <a:pt x="2575" y="38860"/>
                  </a:lnTo>
                  <a:lnTo>
                    <a:pt x="2690" y="38642"/>
                  </a:lnTo>
                  <a:lnTo>
                    <a:pt x="2818" y="38437"/>
                  </a:lnTo>
                  <a:lnTo>
                    <a:pt x="2946" y="38232"/>
                  </a:lnTo>
                  <a:lnTo>
                    <a:pt x="3074" y="38040"/>
                  </a:lnTo>
                  <a:lnTo>
                    <a:pt x="3228" y="37848"/>
                  </a:lnTo>
                  <a:lnTo>
                    <a:pt x="3382" y="37681"/>
                  </a:lnTo>
                  <a:lnTo>
                    <a:pt x="3535" y="37502"/>
                  </a:lnTo>
                  <a:lnTo>
                    <a:pt x="3702" y="37348"/>
                  </a:lnTo>
                  <a:lnTo>
                    <a:pt x="3868" y="37195"/>
                  </a:lnTo>
                  <a:lnTo>
                    <a:pt x="4048" y="37054"/>
                  </a:lnTo>
                  <a:lnTo>
                    <a:pt x="4227" y="36926"/>
                  </a:lnTo>
                  <a:lnTo>
                    <a:pt x="4419" y="36810"/>
                  </a:lnTo>
                  <a:lnTo>
                    <a:pt x="4611" y="36708"/>
                  </a:lnTo>
                  <a:lnTo>
                    <a:pt x="4816" y="36605"/>
                  </a:lnTo>
                  <a:lnTo>
                    <a:pt x="5021" y="36516"/>
                  </a:lnTo>
                  <a:lnTo>
                    <a:pt x="5226" y="36452"/>
                  </a:lnTo>
                  <a:lnTo>
                    <a:pt x="5431" y="36388"/>
                  </a:lnTo>
                  <a:lnTo>
                    <a:pt x="5649" y="36336"/>
                  </a:lnTo>
                  <a:lnTo>
                    <a:pt x="5866" y="36311"/>
                  </a:lnTo>
                  <a:lnTo>
                    <a:pt x="6097" y="36285"/>
                  </a:lnTo>
                  <a:lnTo>
                    <a:pt x="6545" y="36285"/>
                  </a:lnTo>
                  <a:lnTo>
                    <a:pt x="6865" y="36272"/>
                  </a:lnTo>
                  <a:lnTo>
                    <a:pt x="7185" y="36247"/>
                  </a:lnTo>
                  <a:lnTo>
                    <a:pt x="7506" y="36195"/>
                  </a:lnTo>
                  <a:lnTo>
                    <a:pt x="7813" y="36131"/>
                  </a:lnTo>
                  <a:lnTo>
                    <a:pt x="8120" y="36055"/>
                  </a:lnTo>
                  <a:lnTo>
                    <a:pt x="8415" y="35952"/>
                  </a:lnTo>
                  <a:lnTo>
                    <a:pt x="8710" y="35837"/>
                  </a:lnTo>
                  <a:lnTo>
                    <a:pt x="9004" y="35709"/>
                  </a:lnTo>
                  <a:lnTo>
                    <a:pt x="9273" y="35555"/>
                  </a:lnTo>
                  <a:lnTo>
                    <a:pt x="9555" y="35401"/>
                  </a:lnTo>
                  <a:lnTo>
                    <a:pt x="9811" y="35222"/>
                  </a:lnTo>
                  <a:lnTo>
                    <a:pt x="10067" y="35030"/>
                  </a:lnTo>
                  <a:lnTo>
                    <a:pt x="10323" y="34825"/>
                  </a:lnTo>
                  <a:lnTo>
                    <a:pt x="10554" y="34607"/>
                  </a:lnTo>
                  <a:lnTo>
                    <a:pt x="10784" y="34377"/>
                  </a:lnTo>
                  <a:lnTo>
                    <a:pt x="11002" y="34133"/>
                  </a:lnTo>
                  <a:lnTo>
                    <a:pt x="11220" y="33877"/>
                  </a:lnTo>
                  <a:lnTo>
                    <a:pt x="11412" y="33621"/>
                  </a:lnTo>
                  <a:lnTo>
                    <a:pt x="11604" y="33339"/>
                  </a:lnTo>
                  <a:lnTo>
                    <a:pt x="11783" y="33058"/>
                  </a:lnTo>
                  <a:lnTo>
                    <a:pt x="11937" y="32763"/>
                  </a:lnTo>
                  <a:lnTo>
                    <a:pt x="12091" y="32456"/>
                  </a:lnTo>
                  <a:lnTo>
                    <a:pt x="12232" y="32135"/>
                  </a:lnTo>
                  <a:lnTo>
                    <a:pt x="12360" y="31815"/>
                  </a:lnTo>
                  <a:lnTo>
                    <a:pt x="12475" y="31482"/>
                  </a:lnTo>
                  <a:lnTo>
                    <a:pt x="12578" y="31136"/>
                  </a:lnTo>
                  <a:lnTo>
                    <a:pt x="12654" y="30791"/>
                  </a:lnTo>
                  <a:lnTo>
                    <a:pt x="12731" y="30445"/>
                  </a:lnTo>
                  <a:lnTo>
                    <a:pt x="12783" y="30086"/>
                  </a:lnTo>
                  <a:lnTo>
                    <a:pt x="12821" y="29715"/>
                  </a:lnTo>
                  <a:lnTo>
                    <a:pt x="12847" y="29343"/>
                  </a:lnTo>
                  <a:lnTo>
                    <a:pt x="12859" y="28972"/>
                  </a:lnTo>
                  <a:lnTo>
                    <a:pt x="12859" y="23067"/>
                  </a:lnTo>
                  <a:lnTo>
                    <a:pt x="12847" y="22696"/>
                  </a:lnTo>
                  <a:lnTo>
                    <a:pt x="12821" y="22325"/>
                  </a:lnTo>
                  <a:lnTo>
                    <a:pt x="12783" y="21966"/>
                  </a:lnTo>
                  <a:lnTo>
                    <a:pt x="12731" y="21594"/>
                  </a:lnTo>
                  <a:lnTo>
                    <a:pt x="12654" y="21249"/>
                  </a:lnTo>
                  <a:lnTo>
                    <a:pt x="12578" y="20903"/>
                  </a:lnTo>
                  <a:lnTo>
                    <a:pt x="12475" y="20557"/>
                  </a:lnTo>
                  <a:lnTo>
                    <a:pt x="12360" y="20224"/>
                  </a:lnTo>
                  <a:lnTo>
                    <a:pt x="12232" y="19904"/>
                  </a:lnTo>
                  <a:lnTo>
                    <a:pt x="12091" y="19596"/>
                  </a:lnTo>
                  <a:lnTo>
                    <a:pt x="11937" y="19289"/>
                  </a:lnTo>
                  <a:lnTo>
                    <a:pt x="11783" y="18994"/>
                  </a:lnTo>
                  <a:lnTo>
                    <a:pt x="11604" y="18700"/>
                  </a:lnTo>
                  <a:lnTo>
                    <a:pt x="11412" y="18431"/>
                  </a:lnTo>
                  <a:lnTo>
                    <a:pt x="11220" y="18162"/>
                  </a:lnTo>
                  <a:lnTo>
                    <a:pt x="11002" y="17906"/>
                  </a:lnTo>
                  <a:lnTo>
                    <a:pt x="10784" y="17662"/>
                  </a:lnTo>
                  <a:lnTo>
                    <a:pt x="10554" y="17432"/>
                  </a:lnTo>
                  <a:lnTo>
                    <a:pt x="10323" y="17214"/>
                  </a:lnTo>
                  <a:lnTo>
                    <a:pt x="10067" y="17009"/>
                  </a:lnTo>
                  <a:lnTo>
                    <a:pt x="9811" y="16817"/>
                  </a:lnTo>
                  <a:lnTo>
                    <a:pt x="9555" y="16651"/>
                  </a:lnTo>
                  <a:lnTo>
                    <a:pt x="9273" y="16484"/>
                  </a:lnTo>
                  <a:lnTo>
                    <a:pt x="9004" y="16343"/>
                  </a:lnTo>
                  <a:lnTo>
                    <a:pt x="8710" y="16202"/>
                  </a:lnTo>
                  <a:lnTo>
                    <a:pt x="8415" y="16087"/>
                  </a:lnTo>
                  <a:lnTo>
                    <a:pt x="8120" y="15997"/>
                  </a:lnTo>
                  <a:lnTo>
                    <a:pt x="7813" y="15908"/>
                  </a:lnTo>
                  <a:lnTo>
                    <a:pt x="7506" y="15844"/>
                  </a:lnTo>
                  <a:lnTo>
                    <a:pt x="7185" y="15805"/>
                  </a:lnTo>
                  <a:lnTo>
                    <a:pt x="6865" y="15767"/>
                  </a:lnTo>
                  <a:lnTo>
                    <a:pt x="6315" y="15767"/>
                  </a:lnTo>
                  <a:lnTo>
                    <a:pt x="6097" y="15754"/>
                  </a:lnTo>
                  <a:lnTo>
                    <a:pt x="5866" y="15741"/>
                  </a:lnTo>
                  <a:lnTo>
                    <a:pt x="5649" y="15703"/>
                  </a:lnTo>
                  <a:lnTo>
                    <a:pt x="5431" y="15652"/>
                  </a:lnTo>
                  <a:lnTo>
                    <a:pt x="5226" y="15588"/>
                  </a:lnTo>
                  <a:lnTo>
                    <a:pt x="5021" y="15524"/>
                  </a:lnTo>
                  <a:lnTo>
                    <a:pt x="4816" y="15434"/>
                  </a:lnTo>
                  <a:lnTo>
                    <a:pt x="4611" y="15344"/>
                  </a:lnTo>
                  <a:lnTo>
                    <a:pt x="4419" y="15229"/>
                  </a:lnTo>
                  <a:lnTo>
                    <a:pt x="4227" y="15114"/>
                  </a:lnTo>
                  <a:lnTo>
                    <a:pt x="4048" y="14986"/>
                  </a:lnTo>
                  <a:lnTo>
                    <a:pt x="3868" y="14845"/>
                  </a:lnTo>
                  <a:lnTo>
                    <a:pt x="3702" y="14691"/>
                  </a:lnTo>
                  <a:lnTo>
                    <a:pt x="3535" y="14537"/>
                  </a:lnTo>
                  <a:lnTo>
                    <a:pt x="3382" y="14371"/>
                  </a:lnTo>
                  <a:lnTo>
                    <a:pt x="3228" y="14192"/>
                  </a:lnTo>
                  <a:lnTo>
                    <a:pt x="3074" y="13999"/>
                  </a:lnTo>
                  <a:lnTo>
                    <a:pt x="2946" y="13807"/>
                  </a:lnTo>
                  <a:lnTo>
                    <a:pt x="2818" y="13602"/>
                  </a:lnTo>
                  <a:lnTo>
                    <a:pt x="2690" y="13397"/>
                  </a:lnTo>
                  <a:lnTo>
                    <a:pt x="2575" y="13180"/>
                  </a:lnTo>
                  <a:lnTo>
                    <a:pt x="2472" y="12949"/>
                  </a:lnTo>
                  <a:lnTo>
                    <a:pt x="2370" y="12719"/>
                  </a:lnTo>
                  <a:lnTo>
                    <a:pt x="2280" y="12488"/>
                  </a:lnTo>
                  <a:lnTo>
                    <a:pt x="2203" y="12245"/>
                  </a:lnTo>
                  <a:lnTo>
                    <a:pt x="2139" y="11989"/>
                  </a:lnTo>
                  <a:lnTo>
                    <a:pt x="2075" y="11732"/>
                  </a:lnTo>
                  <a:lnTo>
                    <a:pt x="2037" y="11476"/>
                  </a:lnTo>
                  <a:lnTo>
                    <a:pt x="1998" y="11207"/>
                  </a:lnTo>
                  <a:lnTo>
                    <a:pt x="1960" y="10951"/>
                  </a:lnTo>
                  <a:lnTo>
                    <a:pt x="1947" y="10669"/>
                  </a:lnTo>
                  <a:lnTo>
                    <a:pt x="1947" y="10400"/>
                  </a:lnTo>
                  <a:lnTo>
                    <a:pt x="1947" y="974"/>
                  </a:lnTo>
                  <a:lnTo>
                    <a:pt x="1934" y="871"/>
                  </a:lnTo>
                  <a:lnTo>
                    <a:pt x="1921" y="782"/>
                  </a:lnTo>
                  <a:lnTo>
                    <a:pt x="1896" y="692"/>
                  </a:lnTo>
                  <a:lnTo>
                    <a:pt x="1870" y="602"/>
                  </a:lnTo>
                  <a:lnTo>
                    <a:pt x="1819" y="513"/>
                  </a:lnTo>
                  <a:lnTo>
                    <a:pt x="1781" y="436"/>
                  </a:lnTo>
                  <a:lnTo>
                    <a:pt x="1717" y="359"/>
                  </a:lnTo>
                  <a:lnTo>
                    <a:pt x="1652" y="282"/>
                  </a:lnTo>
                  <a:lnTo>
                    <a:pt x="1588" y="231"/>
                  </a:lnTo>
                  <a:lnTo>
                    <a:pt x="1512" y="167"/>
                  </a:lnTo>
                  <a:lnTo>
                    <a:pt x="1435" y="116"/>
                  </a:lnTo>
                  <a:lnTo>
                    <a:pt x="1345" y="77"/>
                  </a:lnTo>
                  <a:lnTo>
                    <a:pt x="1255" y="52"/>
                  </a:lnTo>
                  <a:lnTo>
                    <a:pt x="1166" y="26"/>
                  </a:lnTo>
                  <a:lnTo>
                    <a:pt x="1076" y="1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 rot="5400000">
              <a:off x="3969203" y="2002149"/>
              <a:ext cx="1057446" cy="4279037"/>
            </a:xfrm>
            <a:custGeom>
              <a:rect b="b" l="l" r="r" t="t"/>
              <a:pathLst>
                <a:path extrusionOk="0" h="52039" w="12860">
                  <a:moveTo>
                    <a:pt x="11886" y="0"/>
                  </a:moveTo>
                  <a:lnTo>
                    <a:pt x="11783" y="13"/>
                  </a:lnTo>
                  <a:lnTo>
                    <a:pt x="11694" y="26"/>
                  </a:lnTo>
                  <a:lnTo>
                    <a:pt x="11604" y="52"/>
                  </a:lnTo>
                  <a:lnTo>
                    <a:pt x="11515" y="77"/>
                  </a:lnTo>
                  <a:lnTo>
                    <a:pt x="11425" y="116"/>
                  </a:lnTo>
                  <a:lnTo>
                    <a:pt x="11348" y="167"/>
                  </a:lnTo>
                  <a:lnTo>
                    <a:pt x="11271" y="231"/>
                  </a:lnTo>
                  <a:lnTo>
                    <a:pt x="11207" y="282"/>
                  </a:lnTo>
                  <a:lnTo>
                    <a:pt x="11143" y="359"/>
                  </a:lnTo>
                  <a:lnTo>
                    <a:pt x="11079" y="436"/>
                  </a:lnTo>
                  <a:lnTo>
                    <a:pt x="11028" y="513"/>
                  </a:lnTo>
                  <a:lnTo>
                    <a:pt x="10989" y="602"/>
                  </a:lnTo>
                  <a:lnTo>
                    <a:pt x="10964" y="692"/>
                  </a:lnTo>
                  <a:lnTo>
                    <a:pt x="10938" y="782"/>
                  </a:lnTo>
                  <a:lnTo>
                    <a:pt x="10925" y="871"/>
                  </a:lnTo>
                  <a:lnTo>
                    <a:pt x="10913" y="974"/>
                  </a:lnTo>
                  <a:lnTo>
                    <a:pt x="10913" y="10400"/>
                  </a:lnTo>
                  <a:lnTo>
                    <a:pt x="10913" y="10669"/>
                  </a:lnTo>
                  <a:lnTo>
                    <a:pt x="10900" y="10951"/>
                  </a:lnTo>
                  <a:lnTo>
                    <a:pt x="10861" y="11207"/>
                  </a:lnTo>
                  <a:lnTo>
                    <a:pt x="10823" y="11476"/>
                  </a:lnTo>
                  <a:lnTo>
                    <a:pt x="10784" y="11732"/>
                  </a:lnTo>
                  <a:lnTo>
                    <a:pt x="10720" y="11989"/>
                  </a:lnTo>
                  <a:lnTo>
                    <a:pt x="10656" y="12245"/>
                  </a:lnTo>
                  <a:lnTo>
                    <a:pt x="10567" y="12488"/>
                  </a:lnTo>
                  <a:lnTo>
                    <a:pt x="10490" y="12719"/>
                  </a:lnTo>
                  <a:lnTo>
                    <a:pt x="10387" y="12949"/>
                  </a:lnTo>
                  <a:lnTo>
                    <a:pt x="10285" y="13180"/>
                  </a:lnTo>
                  <a:lnTo>
                    <a:pt x="10170" y="13397"/>
                  </a:lnTo>
                  <a:lnTo>
                    <a:pt x="10042" y="13602"/>
                  </a:lnTo>
                  <a:lnTo>
                    <a:pt x="9914" y="13807"/>
                  </a:lnTo>
                  <a:lnTo>
                    <a:pt x="9785" y="13999"/>
                  </a:lnTo>
                  <a:lnTo>
                    <a:pt x="9632" y="14192"/>
                  </a:lnTo>
                  <a:lnTo>
                    <a:pt x="9478" y="14371"/>
                  </a:lnTo>
                  <a:lnTo>
                    <a:pt x="9324" y="14537"/>
                  </a:lnTo>
                  <a:lnTo>
                    <a:pt x="9158" y="14691"/>
                  </a:lnTo>
                  <a:lnTo>
                    <a:pt x="8991" y="14845"/>
                  </a:lnTo>
                  <a:lnTo>
                    <a:pt x="8812" y="14986"/>
                  </a:lnTo>
                  <a:lnTo>
                    <a:pt x="8620" y="15114"/>
                  </a:lnTo>
                  <a:lnTo>
                    <a:pt x="8441" y="15229"/>
                  </a:lnTo>
                  <a:lnTo>
                    <a:pt x="8249" y="15344"/>
                  </a:lnTo>
                  <a:lnTo>
                    <a:pt x="8044" y="15434"/>
                  </a:lnTo>
                  <a:lnTo>
                    <a:pt x="7839" y="15524"/>
                  </a:lnTo>
                  <a:lnTo>
                    <a:pt x="7634" y="15588"/>
                  </a:lnTo>
                  <a:lnTo>
                    <a:pt x="7429" y="15652"/>
                  </a:lnTo>
                  <a:lnTo>
                    <a:pt x="7211" y="15703"/>
                  </a:lnTo>
                  <a:lnTo>
                    <a:pt x="6993" y="15741"/>
                  </a:lnTo>
                  <a:lnTo>
                    <a:pt x="6763" y="15754"/>
                  </a:lnTo>
                  <a:lnTo>
                    <a:pt x="6545" y="15767"/>
                  </a:lnTo>
                  <a:lnTo>
                    <a:pt x="5994" y="15767"/>
                  </a:lnTo>
                  <a:lnTo>
                    <a:pt x="5674" y="15805"/>
                  </a:lnTo>
                  <a:lnTo>
                    <a:pt x="5354" y="15844"/>
                  </a:lnTo>
                  <a:lnTo>
                    <a:pt x="5047" y="15908"/>
                  </a:lnTo>
                  <a:lnTo>
                    <a:pt x="4739" y="15997"/>
                  </a:lnTo>
                  <a:lnTo>
                    <a:pt x="4445" y="16087"/>
                  </a:lnTo>
                  <a:lnTo>
                    <a:pt x="4150" y="16202"/>
                  </a:lnTo>
                  <a:lnTo>
                    <a:pt x="3855" y="16343"/>
                  </a:lnTo>
                  <a:lnTo>
                    <a:pt x="3574" y="16484"/>
                  </a:lnTo>
                  <a:lnTo>
                    <a:pt x="3305" y="16651"/>
                  </a:lnTo>
                  <a:lnTo>
                    <a:pt x="3049" y="16817"/>
                  </a:lnTo>
                  <a:lnTo>
                    <a:pt x="2792" y="17009"/>
                  </a:lnTo>
                  <a:lnTo>
                    <a:pt x="2536" y="17214"/>
                  </a:lnTo>
                  <a:lnTo>
                    <a:pt x="2306" y="17432"/>
                  </a:lnTo>
                  <a:lnTo>
                    <a:pt x="2075" y="17662"/>
                  </a:lnTo>
                  <a:lnTo>
                    <a:pt x="1857" y="17906"/>
                  </a:lnTo>
                  <a:lnTo>
                    <a:pt x="1640" y="18162"/>
                  </a:lnTo>
                  <a:lnTo>
                    <a:pt x="1448" y="18431"/>
                  </a:lnTo>
                  <a:lnTo>
                    <a:pt x="1255" y="18700"/>
                  </a:lnTo>
                  <a:lnTo>
                    <a:pt x="1076" y="18994"/>
                  </a:lnTo>
                  <a:lnTo>
                    <a:pt x="910" y="19289"/>
                  </a:lnTo>
                  <a:lnTo>
                    <a:pt x="769" y="19596"/>
                  </a:lnTo>
                  <a:lnTo>
                    <a:pt x="628" y="19904"/>
                  </a:lnTo>
                  <a:lnTo>
                    <a:pt x="500" y="20224"/>
                  </a:lnTo>
                  <a:lnTo>
                    <a:pt x="385" y="20557"/>
                  </a:lnTo>
                  <a:lnTo>
                    <a:pt x="282" y="20903"/>
                  </a:lnTo>
                  <a:lnTo>
                    <a:pt x="192" y="21249"/>
                  </a:lnTo>
                  <a:lnTo>
                    <a:pt x="128" y="21594"/>
                  </a:lnTo>
                  <a:lnTo>
                    <a:pt x="77" y="21966"/>
                  </a:lnTo>
                  <a:lnTo>
                    <a:pt x="26" y="22325"/>
                  </a:lnTo>
                  <a:lnTo>
                    <a:pt x="13" y="22696"/>
                  </a:lnTo>
                  <a:lnTo>
                    <a:pt x="0" y="23067"/>
                  </a:lnTo>
                  <a:lnTo>
                    <a:pt x="0" y="28972"/>
                  </a:lnTo>
                  <a:lnTo>
                    <a:pt x="13" y="29343"/>
                  </a:lnTo>
                  <a:lnTo>
                    <a:pt x="26" y="29715"/>
                  </a:lnTo>
                  <a:lnTo>
                    <a:pt x="77" y="30086"/>
                  </a:lnTo>
                  <a:lnTo>
                    <a:pt x="128" y="30445"/>
                  </a:lnTo>
                  <a:lnTo>
                    <a:pt x="192" y="30791"/>
                  </a:lnTo>
                  <a:lnTo>
                    <a:pt x="282" y="31136"/>
                  </a:lnTo>
                  <a:lnTo>
                    <a:pt x="385" y="31482"/>
                  </a:lnTo>
                  <a:lnTo>
                    <a:pt x="500" y="31815"/>
                  </a:lnTo>
                  <a:lnTo>
                    <a:pt x="628" y="32135"/>
                  </a:lnTo>
                  <a:lnTo>
                    <a:pt x="769" y="32456"/>
                  </a:lnTo>
                  <a:lnTo>
                    <a:pt x="910" y="32763"/>
                  </a:lnTo>
                  <a:lnTo>
                    <a:pt x="1076" y="33058"/>
                  </a:lnTo>
                  <a:lnTo>
                    <a:pt x="1255" y="33339"/>
                  </a:lnTo>
                  <a:lnTo>
                    <a:pt x="1448" y="33621"/>
                  </a:lnTo>
                  <a:lnTo>
                    <a:pt x="1640" y="33877"/>
                  </a:lnTo>
                  <a:lnTo>
                    <a:pt x="1857" y="34133"/>
                  </a:lnTo>
                  <a:lnTo>
                    <a:pt x="2075" y="34377"/>
                  </a:lnTo>
                  <a:lnTo>
                    <a:pt x="2306" y="34607"/>
                  </a:lnTo>
                  <a:lnTo>
                    <a:pt x="2536" y="34825"/>
                  </a:lnTo>
                  <a:lnTo>
                    <a:pt x="2792" y="35030"/>
                  </a:lnTo>
                  <a:lnTo>
                    <a:pt x="3049" y="35222"/>
                  </a:lnTo>
                  <a:lnTo>
                    <a:pt x="3305" y="35401"/>
                  </a:lnTo>
                  <a:lnTo>
                    <a:pt x="3574" y="35555"/>
                  </a:lnTo>
                  <a:lnTo>
                    <a:pt x="3855" y="35709"/>
                  </a:lnTo>
                  <a:lnTo>
                    <a:pt x="4150" y="35837"/>
                  </a:lnTo>
                  <a:lnTo>
                    <a:pt x="4445" y="35952"/>
                  </a:lnTo>
                  <a:lnTo>
                    <a:pt x="4739" y="36055"/>
                  </a:lnTo>
                  <a:lnTo>
                    <a:pt x="5047" y="36131"/>
                  </a:lnTo>
                  <a:lnTo>
                    <a:pt x="5354" y="36195"/>
                  </a:lnTo>
                  <a:lnTo>
                    <a:pt x="5674" y="36247"/>
                  </a:lnTo>
                  <a:lnTo>
                    <a:pt x="5994" y="36272"/>
                  </a:lnTo>
                  <a:lnTo>
                    <a:pt x="6315" y="36285"/>
                  </a:lnTo>
                  <a:lnTo>
                    <a:pt x="6763" y="36285"/>
                  </a:lnTo>
                  <a:lnTo>
                    <a:pt x="6993" y="36311"/>
                  </a:lnTo>
                  <a:lnTo>
                    <a:pt x="7211" y="36336"/>
                  </a:lnTo>
                  <a:lnTo>
                    <a:pt x="7429" y="36388"/>
                  </a:lnTo>
                  <a:lnTo>
                    <a:pt x="7634" y="36452"/>
                  </a:lnTo>
                  <a:lnTo>
                    <a:pt x="7839" y="36516"/>
                  </a:lnTo>
                  <a:lnTo>
                    <a:pt x="8044" y="36605"/>
                  </a:lnTo>
                  <a:lnTo>
                    <a:pt x="8249" y="36708"/>
                  </a:lnTo>
                  <a:lnTo>
                    <a:pt x="8441" y="36810"/>
                  </a:lnTo>
                  <a:lnTo>
                    <a:pt x="8620" y="36926"/>
                  </a:lnTo>
                  <a:lnTo>
                    <a:pt x="8812" y="37054"/>
                  </a:lnTo>
                  <a:lnTo>
                    <a:pt x="8991" y="37195"/>
                  </a:lnTo>
                  <a:lnTo>
                    <a:pt x="9158" y="37348"/>
                  </a:lnTo>
                  <a:lnTo>
                    <a:pt x="9324" y="37502"/>
                  </a:lnTo>
                  <a:lnTo>
                    <a:pt x="9478" y="37681"/>
                  </a:lnTo>
                  <a:lnTo>
                    <a:pt x="9632" y="37848"/>
                  </a:lnTo>
                  <a:lnTo>
                    <a:pt x="9785" y="38040"/>
                  </a:lnTo>
                  <a:lnTo>
                    <a:pt x="9914" y="38232"/>
                  </a:lnTo>
                  <a:lnTo>
                    <a:pt x="10042" y="38437"/>
                  </a:lnTo>
                  <a:lnTo>
                    <a:pt x="10170" y="38642"/>
                  </a:lnTo>
                  <a:lnTo>
                    <a:pt x="10285" y="38860"/>
                  </a:lnTo>
                  <a:lnTo>
                    <a:pt x="10387" y="39090"/>
                  </a:lnTo>
                  <a:lnTo>
                    <a:pt x="10490" y="39321"/>
                  </a:lnTo>
                  <a:lnTo>
                    <a:pt x="10567" y="39564"/>
                  </a:lnTo>
                  <a:lnTo>
                    <a:pt x="10656" y="39807"/>
                  </a:lnTo>
                  <a:lnTo>
                    <a:pt x="10720" y="40051"/>
                  </a:lnTo>
                  <a:lnTo>
                    <a:pt x="10784" y="40307"/>
                  </a:lnTo>
                  <a:lnTo>
                    <a:pt x="10823" y="40563"/>
                  </a:lnTo>
                  <a:lnTo>
                    <a:pt x="10861" y="40832"/>
                  </a:lnTo>
                  <a:lnTo>
                    <a:pt x="10900" y="41101"/>
                  </a:lnTo>
                  <a:lnTo>
                    <a:pt x="10913" y="41370"/>
                  </a:lnTo>
                  <a:lnTo>
                    <a:pt x="10913" y="41652"/>
                  </a:lnTo>
                  <a:lnTo>
                    <a:pt x="10913" y="51065"/>
                  </a:lnTo>
                  <a:lnTo>
                    <a:pt x="10925" y="51168"/>
                  </a:lnTo>
                  <a:lnTo>
                    <a:pt x="10938" y="51258"/>
                  </a:lnTo>
                  <a:lnTo>
                    <a:pt x="10964" y="51360"/>
                  </a:lnTo>
                  <a:lnTo>
                    <a:pt x="10989" y="51450"/>
                  </a:lnTo>
                  <a:lnTo>
                    <a:pt x="11028" y="51527"/>
                  </a:lnTo>
                  <a:lnTo>
                    <a:pt x="11079" y="51616"/>
                  </a:lnTo>
                  <a:lnTo>
                    <a:pt x="11143" y="51680"/>
                  </a:lnTo>
                  <a:lnTo>
                    <a:pt x="11207" y="51757"/>
                  </a:lnTo>
                  <a:lnTo>
                    <a:pt x="11271" y="51821"/>
                  </a:lnTo>
                  <a:lnTo>
                    <a:pt x="11348" y="51872"/>
                  </a:lnTo>
                  <a:lnTo>
                    <a:pt x="11425" y="51924"/>
                  </a:lnTo>
                  <a:lnTo>
                    <a:pt x="11515" y="51962"/>
                  </a:lnTo>
                  <a:lnTo>
                    <a:pt x="11604" y="52000"/>
                  </a:lnTo>
                  <a:lnTo>
                    <a:pt x="11694" y="52013"/>
                  </a:lnTo>
                  <a:lnTo>
                    <a:pt x="11783" y="52039"/>
                  </a:lnTo>
                  <a:lnTo>
                    <a:pt x="11988" y="52039"/>
                  </a:lnTo>
                  <a:lnTo>
                    <a:pt x="12078" y="52013"/>
                  </a:lnTo>
                  <a:lnTo>
                    <a:pt x="12181" y="52000"/>
                  </a:lnTo>
                  <a:lnTo>
                    <a:pt x="12270" y="51962"/>
                  </a:lnTo>
                  <a:lnTo>
                    <a:pt x="12347" y="51924"/>
                  </a:lnTo>
                  <a:lnTo>
                    <a:pt x="12437" y="51872"/>
                  </a:lnTo>
                  <a:lnTo>
                    <a:pt x="12501" y="51821"/>
                  </a:lnTo>
                  <a:lnTo>
                    <a:pt x="12578" y="51757"/>
                  </a:lnTo>
                  <a:lnTo>
                    <a:pt x="12642" y="51680"/>
                  </a:lnTo>
                  <a:lnTo>
                    <a:pt x="12693" y="51616"/>
                  </a:lnTo>
                  <a:lnTo>
                    <a:pt x="12744" y="51527"/>
                  </a:lnTo>
                  <a:lnTo>
                    <a:pt x="12783" y="51450"/>
                  </a:lnTo>
                  <a:lnTo>
                    <a:pt x="12821" y="51360"/>
                  </a:lnTo>
                  <a:lnTo>
                    <a:pt x="12834" y="51258"/>
                  </a:lnTo>
                  <a:lnTo>
                    <a:pt x="12859" y="51168"/>
                  </a:lnTo>
                  <a:lnTo>
                    <a:pt x="12859" y="51065"/>
                  </a:lnTo>
                  <a:lnTo>
                    <a:pt x="12859" y="41652"/>
                  </a:lnTo>
                  <a:lnTo>
                    <a:pt x="12847" y="41267"/>
                  </a:lnTo>
                  <a:lnTo>
                    <a:pt x="12821" y="40896"/>
                  </a:lnTo>
                  <a:lnTo>
                    <a:pt x="12783" y="40537"/>
                  </a:lnTo>
                  <a:lnTo>
                    <a:pt x="12731" y="40179"/>
                  </a:lnTo>
                  <a:lnTo>
                    <a:pt x="12654" y="39820"/>
                  </a:lnTo>
                  <a:lnTo>
                    <a:pt x="12578" y="39474"/>
                  </a:lnTo>
                  <a:lnTo>
                    <a:pt x="12475" y="39141"/>
                  </a:lnTo>
                  <a:lnTo>
                    <a:pt x="12360" y="38808"/>
                  </a:lnTo>
                  <a:lnTo>
                    <a:pt x="12232" y="38475"/>
                  </a:lnTo>
                  <a:lnTo>
                    <a:pt x="12091" y="38168"/>
                  </a:lnTo>
                  <a:lnTo>
                    <a:pt x="11937" y="37861"/>
                  </a:lnTo>
                  <a:lnTo>
                    <a:pt x="11783" y="37566"/>
                  </a:lnTo>
                  <a:lnTo>
                    <a:pt x="11604" y="37271"/>
                  </a:lnTo>
                  <a:lnTo>
                    <a:pt x="11412" y="37002"/>
                  </a:lnTo>
                  <a:lnTo>
                    <a:pt x="11220" y="36733"/>
                  </a:lnTo>
                  <a:lnTo>
                    <a:pt x="11002" y="36477"/>
                  </a:lnTo>
                  <a:lnTo>
                    <a:pt x="10784" y="36234"/>
                  </a:lnTo>
                  <a:lnTo>
                    <a:pt x="10554" y="36003"/>
                  </a:lnTo>
                  <a:lnTo>
                    <a:pt x="10323" y="35786"/>
                  </a:lnTo>
                  <a:lnTo>
                    <a:pt x="10067" y="35581"/>
                  </a:lnTo>
                  <a:lnTo>
                    <a:pt x="9811" y="35401"/>
                  </a:lnTo>
                  <a:lnTo>
                    <a:pt x="9555" y="35222"/>
                  </a:lnTo>
                  <a:lnTo>
                    <a:pt x="9273" y="35056"/>
                  </a:lnTo>
                  <a:lnTo>
                    <a:pt x="9004" y="34915"/>
                  </a:lnTo>
                  <a:lnTo>
                    <a:pt x="8710" y="34787"/>
                  </a:lnTo>
                  <a:lnTo>
                    <a:pt x="8415" y="34671"/>
                  </a:lnTo>
                  <a:lnTo>
                    <a:pt x="8120" y="34569"/>
                  </a:lnTo>
                  <a:lnTo>
                    <a:pt x="7813" y="34479"/>
                  </a:lnTo>
                  <a:lnTo>
                    <a:pt x="7506" y="34415"/>
                  </a:lnTo>
                  <a:lnTo>
                    <a:pt x="7185" y="34377"/>
                  </a:lnTo>
                  <a:lnTo>
                    <a:pt x="6865" y="34351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6097" y="34326"/>
                  </a:lnTo>
                  <a:lnTo>
                    <a:pt x="5866" y="34313"/>
                  </a:lnTo>
                  <a:lnTo>
                    <a:pt x="5649" y="34274"/>
                  </a:lnTo>
                  <a:lnTo>
                    <a:pt x="5431" y="34223"/>
                  </a:lnTo>
                  <a:lnTo>
                    <a:pt x="5226" y="34172"/>
                  </a:lnTo>
                  <a:lnTo>
                    <a:pt x="5021" y="34095"/>
                  </a:lnTo>
                  <a:lnTo>
                    <a:pt x="4816" y="34005"/>
                  </a:lnTo>
                  <a:lnTo>
                    <a:pt x="4611" y="33916"/>
                  </a:lnTo>
                  <a:lnTo>
                    <a:pt x="4419" y="33800"/>
                  </a:lnTo>
                  <a:lnTo>
                    <a:pt x="4227" y="33685"/>
                  </a:lnTo>
                  <a:lnTo>
                    <a:pt x="4048" y="33557"/>
                  </a:lnTo>
                  <a:lnTo>
                    <a:pt x="3868" y="33416"/>
                  </a:lnTo>
                  <a:lnTo>
                    <a:pt x="3702" y="33275"/>
                  </a:lnTo>
                  <a:lnTo>
                    <a:pt x="3535" y="33109"/>
                  </a:lnTo>
                  <a:lnTo>
                    <a:pt x="3382" y="32942"/>
                  </a:lnTo>
                  <a:lnTo>
                    <a:pt x="3228" y="32763"/>
                  </a:lnTo>
                  <a:lnTo>
                    <a:pt x="3074" y="32571"/>
                  </a:lnTo>
                  <a:lnTo>
                    <a:pt x="2946" y="32379"/>
                  </a:lnTo>
                  <a:lnTo>
                    <a:pt x="2818" y="32174"/>
                  </a:lnTo>
                  <a:lnTo>
                    <a:pt x="2690" y="31969"/>
                  </a:lnTo>
                  <a:lnTo>
                    <a:pt x="2575" y="31751"/>
                  </a:lnTo>
                  <a:lnTo>
                    <a:pt x="2472" y="31521"/>
                  </a:lnTo>
                  <a:lnTo>
                    <a:pt x="2370" y="31290"/>
                  </a:lnTo>
                  <a:lnTo>
                    <a:pt x="2280" y="31060"/>
                  </a:lnTo>
                  <a:lnTo>
                    <a:pt x="2203" y="30816"/>
                  </a:lnTo>
                  <a:lnTo>
                    <a:pt x="2139" y="30560"/>
                  </a:lnTo>
                  <a:lnTo>
                    <a:pt x="2075" y="30304"/>
                  </a:lnTo>
                  <a:lnTo>
                    <a:pt x="2037" y="30048"/>
                  </a:lnTo>
                  <a:lnTo>
                    <a:pt x="1998" y="29792"/>
                  </a:lnTo>
                  <a:lnTo>
                    <a:pt x="1960" y="29523"/>
                  </a:lnTo>
                  <a:lnTo>
                    <a:pt x="1947" y="29241"/>
                  </a:lnTo>
                  <a:lnTo>
                    <a:pt x="1947" y="28972"/>
                  </a:lnTo>
                  <a:lnTo>
                    <a:pt x="1947" y="23067"/>
                  </a:lnTo>
                  <a:lnTo>
                    <a:pt x="1947" y="22798"/>
                  </a:lnTo>
                  <a:lnTo>
                    <a:pt x="1960" y="22529"/>
                  </a:lnTo>
                  <a:lnTo>
                    <a:pt x="1998" y="22260"/>
                  </a:lnTo>
                  <a:lnTo>
                    <a:pt x="2037" y="21992"/>
                  </a:lnTo>
                  <a:lnTo>
                    <a:pt x="2075" y="21735"/>
                  </a:lnTo>
                  <a:lnTo>
                    <a:pt x="2139" y="21479"/>
                  </a:lnTo>
                  <a:lnTo>
                    <a:pt x="2203" y="21223"/>
                  </a:lnTo>
                  <a:lnTo>
                    <a:pt x="2280" y="20980"/>
                  </a:lnTo>
                  <a:lnTo>
                    <a:pt x="2370" y="20749"/>
                  </a:lnTo>
                  <a:lnTo>
                    <a:pt x="2472" y="20519"/>
                  </a:lnTo>
                  <a:lnTo>
                    <a:pt x="2575" y="20288"/>
                  </a:lnTo>
                  <a:lnTo>
                    <a:pt x="2690" y="20070"/>
                  </a:lnTo>
                  <a:lnTo>
                    <a:pt x="2818" y="19865"/>
                  </a:lnTo>
                  <a:lnTo>
                    <a:pt x="2946" y="19660"/>
                  </a:lnTo>
                  <a:lnTo>
                    <a:pt x="3074" y="19468"/>
                  </a:lnTo>
                  <a:lnTo>
                    <a:pt x="3228" y="19276"/>
                  </a:lnTo>
                  <a:lnTo>
                    <a:pt x="3382" y="19097"/>
                  </a:lnTo>
                  <a:lnTo>
                    <a:pt x="3535" y="18930"/>
                  </a:lnTo>
                  <a:lnTo>
                    <a:pt x="3702" y="18777"/>
                  </a:lnTo>
                  <a:lnTo>
                    <a:pt x="3868" y="18623"/>
                  </a:lnTo>
                  <a:lnTo>
                    <a:pt x="4048" y="18482"/>
                  </a:lnTo>
                  <a:lnTo>
                    <a:pt x="4227" y="18354"/>
                  </a:lnTo>
                  <a:lnTo>
                    <a:pt x="4419" y="18239"/>
                  </a:lnTo>
                  <a:lnTo>
                    <a:pt x="4611" y="18124"/>
                  </a:lnTo>
                  <a:lnTo>
                    <a:pt x="4816" y="18034"/>
                  </a:lnTo>
                  <a:lnTo>
                    <a:pt x="5021" y="17944"/>
                  </a:lnTo>
                  <a:lnTo>
                    <a:pt x="5226" y="17880"/>
                  </a:lnTo>
                  <a:lnTo>
                    <a:pt x="5431" y="17816"/>
                  </a:lnTo>
                  <a:lnTo>
                    <a:pt x="5649" y="17765"/>
                  </a:lnTo>
                  <a:lnTo>
                    <a:pt x="5866" y="17739"/>
                  </a:lnTo>
                  <a:lnTo>
                    <a:pt x="6097" y="17714"/>
                  </a:lnTo>
                  <a:lnTo>
                    <a:pt x="6315" y="17701"/>
                  </a:lnTo>
                  <a:lnTo>
                    <a:pt x="6865" y="17701"/>
                  </a:lnTo>
                  <a:lnTo>
                    <a:pt x="7185" y="17662"/>
                  </a:lnTo>
                  <a:lnTo>
                    <a:pt x="7506" y="17624"/>
                  </a:lnTo>
                  <a:lnTo>
                    <a:pt x="7813" y="17560"/>
                  </a:lnTo>
                  <a:lnTo>
                    <a:pt x="8120" y="17470"/>
                  </a:lnTo>
                  <a:lnTo>
                    <a:pt x="8415" y="17381"/>
                  </a:lnTo>
                  <a:lnTo>
                    <a:pt x="8710" y="17265"/>
                  </a:lnTo>
                  <a:lnTo>
                    <a:pt x="9004" y="17125"/>
                  </a:lnTo>
                  <a:lnTo>
                    <a:pt x="9273" y="16984"/>
                  </a:lnTo>
                  <a:lnTo>
                    <a:pt x="9555" y="16817"/>
                  </a:lnTo>
                  <a:lnTo>
                    <a:pt x="9811" y="16651"/>
                  </a:lnTo>
                  <a:lnTo>
                    <a:pt x="10067" y="16459"/>
                  </a:lnTo>
                  <a:lnTo>
                    <a:pt x="10323" y="16254"/>
                  </a:lnTo>
                  <a:lnTo>
                    <a:pt x="10554" y="16036"/>
                  </a:lnTo>
                  <a:lnTo>
                    <a:pt x="10784" y="15805"/>
                  </a:lnTo>
                  <a:lnTo>
                    <a:pt x="11002" y="15562"/>
                  </a:lnTo>
                  <a:lnTo>
                    <a:pt x="11220" y="15306"/>
                  </a:lnTo>
                  <a:lnTo>
                    <a:pt x="11412" y="15050"/>
                  </a:lnTo>
                  <a:lnTo>
                    <a:pt x="11604" y="14768"/>
                  </a:lnTo>
                  <a:lnTo>
                    <a:pt x="11783" y="14486"/>
                  </a:lnTo>
                  <a:lnTo>
                    <a:pt x="11937" y="14179"/>
                  </a:lnTo>
                  <a:lnTo>
                    <a:pt x="12091" y="13884"/>
                  </a:lnTo>
                  <a:lnTo>
                    <a:pt x="12232" y="13564"/>
                  </a:lnTo>
                  <a:lnTo>
                    <a:pt x="12360" y="13244"/>
                  </a:lnTo>
                  <a:lnTo>
                    <a:pt x="12475" y="12911"/>
                  </a:lnTo>
                  <a:lnTo>
                    <a:pt x="12578" y="12565"/>
                  </a:lnTo>
                  <a:lnTo>
                    <a:pt x="12654" y="12219"/>
                  </a:lnTo>
                  <a:lnTo>
                    <a:pt x="12731" y="11873"/>
                  </a:lnTo>
                  <a:lnTo>
                    <a:pt x="12783" y="11515"/>
                  </a:lnTo>
                  <a:lnTo>
                    <a:pt x="12821" y="11143"/>
                  </a:lnTo>
                  <a:lnTo>
                    <a:pt x="12847" y="10772"/>
                  </a:lnTo>
                  <a:lnTo>
                    <a:pt x="12859" y="10400"/>
                  </a:lnTo>
                  <a:lnTo>
                    <a:pt x="12859" y="974"/>
                  </a:lnTo>
                  <a:lnTo>
                    <a:pt x="12859" y="871"/>
                  </a:lnTo>
                  <a:lnTo>
                    <a:pt x="12834" y="782"/>
                  </a:lnTo>
                  <a:lnTo>
                    <a:pt x="12821" y="692"/>
                  </a:lnTo>
                  <a:lnTo>
                    <a:pt x="12783" y="602"/>
                  </a:lnTo>
                  <a:lnTo>
                    <a:pt x="12744" y="513"/>
                  </a:lnTo>
                  <a:lnTo>
                    <a:pt x="12693" y="436"/>
                  </a:lnTo>
                  <a:lnTo>
                    <a:pt x="12642" y="359"/>
                  </a:lnTo>
                  <a:lnTo>
                    <a:pt x="12578" y="282"/>
                  </a:lnTo>
                  <a:lnTo>
                    <a:pt x="12501" y="231"/>
                  </a:lnTo>
                  <a:lnTo>
                    <a:pt x="12437" y="167"/>
                  </a:lnTo>
                  <a:lnTo>
                    <a:pt x="12347" y="116"/>
                  </a:lnTo>
                  <a:lnTo>
                    <a:pt x="12270" y="77"/>
                  </a:lnTo>
                  <a:lnTo>
                    <a:pt x="12181" y="52"/>
                  </a:lnTo>
                  <a:lnTo>
                    <a:pt x="12078" y="26"/>
                  </a:lnTo>
                  <a:lnTo>
                    <a:pt x="11988" y="13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 rot="5400000">
              <a:off x="4514160" y="2219528"/>
              <a:ext cx="239118" cy="239200"/>
            </a:xfrm>
            <a:custGeom>
              <a:rect b="b" l="l" r="r" t="t"/>
              <a:pathLst>
                <a:path extrusionOk="0" h="2909" w="2908">
                  <a:moveTo>
                    <a:pt x="1448" y="1"/>
                  </a:moveTo>
                  <a:lnTo>
                    <a:pt x="1307" y="14"/>
                  </a:lnTo>
                  <a:lnTo>
                    <a:pt x="1153" y="26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33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16" y="884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55"/>
                  </a:lnTo>
                  <a:lnTo>
                    <a:pt x="65" y="1883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55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9" y="756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83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 rot="5400000">
              <a:off x="5969994" y="2734931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 rot="5400000">
              <a:off x="3819384" y="2536551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 rot="5400000">
              <a:off x="2775274" y="2524387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3" name="Google Shape;8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38" y="1602038"/>
            <a:ext cx="16097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174" y="1371700"/>
            <a:ext cx="4263550" cy="9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Machine Learning Models</a:t>
            </a:r>
            <a:endParaRPr/>
          </a:p>
        </p:txBody>
      </p:sp>
      <p:pic>
        <p:nvPicPr>
          <p:cNvPr id="820" name="Google Shape;820;p4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50" y="982738"/>
            <a:ext cx="5479301" cy="3387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1" name="Google Shape;821;p49"/>
          <p:cNvGrpSpPr/>
          <p:nvPr/>
        </p:nvGrpSpPr>
        <p:grpSpPr>
          <a:xfrm>
            <a:off x="3657525" y="1757237"/>
            <a:ext cx="1857600" cy="2354488"/>
            <a:chOff x="3657525" y="1700087"/>
            <a:chExt cx="1857600" cy="2354488"/>
          </a:xfrm>
        </p:grpSpPr>
        <p:sp>
          <p:nvSpPr>
            <p:cNvPr id="822" name="Google Shape;822;p49"/>
            <p:cNvSpPr/>
            <p:nvPr/>
          </p:nvSpPr>
          <p:spPr>
            <a:xfrm>
              <a:off x="3657525" y="3876675"/>
              <a:ext cx="1857600" cy="1779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3" name="Google Shape;823;p49"/>
            <p:cNvGrpSpPr/>
            <p:nvPr/>
          </p:nvGrpSpPr>
          <p:grpSpPr>
            <a:xfrm>
              <a:off x="3914644" y="1700087"/>
              <a:ext cx="1314414" cy="2297556"/>
              <a:chOff x="5672100" y="1487825"/>
              <a:chExt cx="1557363" cy="2722223"/>
            </a:xfrm>
          </p:grpSpPr>
          <p:sp>
            <p:nvSpPr>
              <p:cNvPr id="824" name="Google Shape;824;p49"/>
              <p:cNvSpPr/>
              <p:nvPr/>
            </p:nvSpPr>
            <p:spPr>
              <a:xfrm>
                <a:off x="6396824" y="1958728"/>
                <a:ext cx="129354" cy="452692"/>
              </a:xfrm>
              <a:custGeom>
                <a:rect b="b" l="l" r="r" t="t"/>
                <a:pathLst>
                  <a:path extrusionOk="0" h="14345" w="4099">
                    <a:moveTo>
                      <a:pt x="2050" y="0"/>
                    </a:moveTo>
                    <a:lnTo>
                      <a:pt x="0" y="14345"/>
                    </a:lnTo>
                    <a:lnTo>
                      <a:pt x="4099" y="14345"/>
                    </a:lnTo>
                    <a:lnTo>
                      <a:pt x="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9"/>
              <p:cNvSpPr/>
              <p:nvPr/>
            </p:nvSpPr>
            <p:spPr>
              <a:xfrm>
                <a:off x="6221394" y="2363297"/>
                <a:ext cx="480210" cy="55825"/>
              </a:xfrm>
              <a:custGeom>
                <a:rect b="b" l="l" r="r" t="t"/>
                <a:pathLst>
                  <a:path extrusionOk="0" h="1769" w="15217">
                    <a:moveTo>
                      <a:pt x="718" y="1"/>
                    </a:moveTo>
                    <a:lnTo>
                      <a:pt x="1" y="1768"/>
                    </a:lnTo>
                    <a:lnTo>
                      <a:pt x="15217" y="1768"/>
                    </a:lnTo>
                    <a:lnTo>
                      <a:pt x="144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9"/>
              <p:cNvSpPr/>
              <p:nvPr/>
            </p:nvSpPr>
            <p:spPr>
              <a:xfrm>
                <a:off x="6345479" y="3269506"/>
                <a:ext cx="230023" cy="498766"/>
              </a:xfrm>
              <a:custGeom>
                <a:rect b="b" l="l" r="r" t="t"/>
                <a:pathLst>
                  <a:path extrusionOk="0" h="15805" w="7289">
                    <a:moveTo>
                      <a:pt x="1" y="0"/>
                    </a:moveTo>
                    <a:lnTo>
                      <a:pt x="1" y="15805"/>
                    </a:lnTo>
                    <a:lnTo>
                      <a:pt x="7289" y="15805"/>
                    </a:lnTo>
                    <a:lnTo>
                      <a:pt x="7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9"/>
              <p:cNvSpPr/>
              <p:nvPr/>
            </p:nvSpPr>
            <p:spPr>
              <a:xfrm>
                <a:off x="6292147" y="3768243"/>
                <a:ext cx="336719" cy="90191"/>
              </a:xfrm>
              <a:custGeom>
                <a:rect b="b" l="l" r="r" t="t"/>
                <a:pathLst>
                  <a:path extrusionOk="0" h="2858" w="10670">
                    <a:moveTo>
                      <a:pt x="2049" y="1"/>
                    </a:moveTo>
                    <a:lnTo>
                      <a:pt x="1832" y="14"/>
                    </a:lnTo>
                    <a:lnTo>
                      <a:pt x="1640" y="39"/>
                    </a:lnTo>
                    <a:lnTo>
                      <a:pt x="1435" y="91"/>
                    </a:lnTo>
                    <a:lnTo>
                      <a:pt x="1255" y="155"/>
                    </a:lnTo>
                    <a:lnTo>
                      <a:pt x="1076" y="244"/>
                    </a:lnTo>
                    <a:lnTo>
                      <a:pt x="897" y="347"/>
                    </a:lnTo>
                    <a:lnTo>
                      <a:pt x="743" y="462"/>
                    </a:lnTo>
                    <a:lnTo>
                      <a:pt x="602" y="603"/>
                    </a:lnTo>
                    <a:lnTo>
                      <a:pt x="474" y="744"/>
                    </a:lnTo>
                    <a:lnTo>
                      <a:pt x="346" y="898"/>
                    </a:lnTo>
                    <a:lnTo>
                      <a:pt x="244" y="1064"/>
                    </a:lnTo>
                    <a:lnTo>
                      <a:pt x="167" y="1243"/>
                    </a:lnTo>
                    <a:lnTo>
                      <a:pt x="90" y="1435"/>
                    </a:lnTo>
                    <a:lnTo>
                      <a:pt x="39" y="1628"/>
                    </a:lnTo>
                    <a:lnTo>
                      <a:pt x="13" y="1833"/>
                    </a:lnTo>
                    <a:lnTo>
                      <a:pt x="0" y="2050"/>
                    </a:lnTo>
                    <a:lnTo>
                      <a:pt x="0" y="2857"/>
                    </a:lnTo>
                    <a:lnTo>
                      <a:pt x="10669" y="2857"/>
                    </a:lnTo>
                    <a:lnTo>
                      <a:pt x="10669" y="2050"/>
                    </a:lnTo>
                    <a:lnTo>
                      <a:pt x="10656" y="1833"/>
                    </a:lnTo>
                    <a:lnTo>
                      <a:pt x="10618" y="1628"/>
                    </a:lnTo>
                    <a:lnTo>
                      <a:pt x="10567" y="1435"/>
                    </a:lnTo>
                    <a:lnTo>
                      <a:pt x="10503" y="1243"/>
                    </a:lnTo>
                    <a:lnTo>
                      <a:pt x="10413" y="1064"/>
                    </a:lnTo>
                    <a:lnTo>
                      <a:pt x="10311" y="898"/>
                    </a:lnTo>
                    <a:lnTo>
                      <a:pt x="10195" y="744"/>
                    </a:lnTo>
                    <a:lnTo>
                      <a:pt x="10067" y="603"/>
                    </a:lnTo>
                    <a:lnTo>
                      <a:pt x="9913" y="462"/>
                    </a:lnTo>
                    <a:lnTo>
                      <a:pt x="9760" y="347"/>
                    </a:lnTo>
                    <a:lnTo>
                      <a:pt x="9593" y="244"/>
                    </a:lnTo>
                    <a:lnTo>
                      <a:pt x="9414" y="155"/>
                    </a:lnTo>
                    <a:lnTo>
                      <a:pt x="9222" y="91"/>
                    </a:lnTo>
                    <a:lnTo>
                      <a:pt x="9030" y="39"/>
                    </a:lnTo>
                    <a:lnTo>
                      <a:pt x="8825" y="14"/>
                    </a:lnTo>
                    <a:lnTo>
                      <a:pt x="8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9"/>
              <p:cNvSpPr/>
              <p:nvPr/>
            </p:nvSpPr>
            <p:spPr>
              <a:xfrm>
                <a:off x="5809944" y="3820818"/>
                <a:ext cx="1300705" cy="389230"/>
              </a:xfrm>
              <a:custGeom>
                <a:rect b="b" l="l" r="r" t="t"/>
                <a:pathLst>
                  <a:path extrusionOk="0" h="12334" w="41217">
                    <a:moveTo>
                      <a:pt x="5162" y="0"/>
                    </a:moveTo>
                    <a:lnTo>
                      <a:pt x="5162" y="1204"/>
                    </a:lnTo>
                    <a:lnTo>
                      <a:pt x="2959" y="1947"/>
                    </a:lnTo>
                    <a:lnTo>
                      <a:pt x="1973" y="1255"/>
                    </a:lnTo>
                    <a:lnTo>
                      <a:pt x="0" y="4060"/>
                    </a:lnTo>
                    <a:lnTo>
                      <a:pt x="961" y="4739"/>
                    </a:lnTo>
                    <a:lnTo>
                      <a:pt x="871" y="5085"/>
                    </a:lnTo>
                    <a:lnTo>
                      <a:pt x="807" y="5431"/>
                    </a:lnTo>
                    <a:lnTo>
                      <a:pt x="769" y="5802"/>
                    </a:lnTo>
                    <a:lnTo>
                      <a:pt x="743" y="6173"/>
                    </a:lnTo>
                    <a:lnTo>
                      <a:pt x="769" y="6545"/>
                    </a:lnTo>
                    <a:lnTo>
                      <a:pt x="807" y="6903"/>
                    </a:lnTo>
                    <a:lnTo>
                      <a:pt x="871" y="7262"/>
                    </a:lnTo>
                    <a:lnTo>
                      <a:pt x="961" y="7608"/>
                    </a:lnTo>
                    <a:lnTo>
                      <a:pt x="0" y="8274"/>
                    </a:lnTo>
                    <a:lnTo>
                      <a:pt x="1973" y="11079"/>
                    </a:lnTo>
                    <a:lnTo>
                      <a:pt x="2959" y="10387"/>
                    </a:lnTo>
                    <a:lnTo>
                      <a:pt x="5098" y="11130"/>
                    </a:lnTo>
                    <a:lnTo>
                      <a:pt x="5098" y="12334"/>
                    </a:lnTo>
                    <a:lnTo>
                      <a:pt x="8530" y="12334"/>
                    </a:lnTo>
                    <a:lnTo>
                      <a:pt x="8530" y="11130"/>
                    </a:lnTo>
                    <a:lnTo>
                      <a:pt x="11950" y="11130"/>
                    </a:lnTo>
                    <a:lnTo>
                      <a:pt x="11950" y="12334"/>
                    </a:lnTo>
                    <a:lnTo>
                      <a:pt x="15383" y="12334"/>
                    </a:lnTo>
                    <a:lnTo>
                      <a:pt x="15383" y="11130"/>
                    </a:lnTo>
                    <a:lnTo>
                      <a:pt x="18930" y="11130"/>
                    </a:lnTo>
                    <a:lnTo>
                      <a:pt x="18930" y="12334"/>
                    </a:lnTo>
                    <a:lnTo>
                      <a:pt x="22350" y="12334"/>
                    </a:lnTo>
                    <a:lnTo>
                      <a:pt x="22350" y="11130"/>
                    </a:lnTo>
                    <a:lnTo>
                      <a:pt x="25783" y="11130"/>
                    </a:lnTo>
                    <a:lnTo>
                      <a:pt x="25783" y="12334"/>
                    </a:lnTo>
                    <a:lnTo>
                      <a:pt x="29215" y="12334"/>
                    </a:lnTo>
                    <a:lnTo>
                      <a:pt x="29215" y="11130"/>
                    </a:lnTo>
                    <a:lnTo>
                      <a:pt x="32635" y="11130"/>
                    </a:lnTo>
                    <a:lnTo>
                      <a:pt x="32635" y="12334"/>
                    </a:lnTo>
                    <a:lnTo>
                      <a:pt x="36067" y="12334"/>
                    </a:lnTo>
                    <a:lnTo>
                      <a:pt x="36067" y="11130"/>
                    </a:lnTo>
                    <a:lnTo>
                      <a:pt x="38270" y="10387"/>
                    </a:lnTo>
                    <a:lnTo>
                      <a:pt x="39257" y="11079"/>
                    </a:lnTo>
                    <a:lnTo>
                      <a:pt x="41216" y="8274"/>
                    </a:lnTo>
                    <a:lnTo>
                      <a:pt x="40268" y="7608"/>
                    </a:lnTo>
                    <a:lnTo>
                      <a:pt x="40358" y="7262"/>
                    </a:lnTo>
                    <a:lnTo>
                      <a:pt x="40422" y="6903"/>
                    </a:lnTo>
                    <a:lnTo>
                      <a:pt x="40460" y="6545"/>
                    </a:lnTo>
                    <a:lnTo>
                      <a:pt x="40473" y="6173"/>
                    </a:lnTo>
                    <a:lnTo>
                      <a:pt x="40460" y="5802"/>
                    </a:lnTo>
                    <a:lnTo>
                      <a:pt x="40422" y="5431"/>
                    </a:lnTo>
                    <a:lnTo>
                      <a:pt x="40358" y="5085"/>
                    </a:lnTo>
                    <a:lnTo>
                      <a:pt x="40268" y="4739"/>
                    </a:lnTo>
                    <a:lnTo>
                      <a:pt x="41216" y="4060"/>
                    </a:lnTo>
                    <a:lnTo>
                      <a:pt x="39257" y="1255"/>
                    </a:lnTo>
                    <a:lnTo>
                      <a:pt x="38270" y="1947"/>
                    </a:lnTo>
                    <a:lnTo>
                      <a:pt x="36131" y="1204"/>
                    </a:lnTo>
                    <a:lnTo>
                      <a:pt x="36131" y="0"/>
                    </a:lnTo>
                    <a:lnTo>
                      <a:pt x="32699" y="0"/>
                    </a:lnTo>
                    <a:lnTo>
                      <a:pt x="32699" y="1204"/>
                    </a:lnTo>
                    <a:lnTo>
                      <a:pt x="29266" y="1204"/>
                    </a:lnTo>
                    <a:lnTo>
                      <a:pt x="29266" y="0"/>
                    </a:lnTo>
                    <a:lnTo>
                      <a:pt x="25847" y="0"/>
                    </a:lnTo>
                    <a:lnTo>
                      <a:pt x="25847" y="1204"/>
                    </a:lnTo>
                    <a:lnTo>
                      <a:pt x="22414" y="1204"/>
                    </a:lnTo>
                    <a:lnTo>
                      <a:pt x="22414" y="0"/>
                    </a:lnTo>
                    <a:lnTo>
                      <a:pt x="18994" y="0"/>
                    </a:lnTo>
                    <a:lnTo>
                      <a:pt x="18994" y="1204"/>
                    </a:lnTo>
                    <a:lnTo>
                      <a:pt x="15434" y="1204"/>
                    </a:lnTo>
                    <a:lnTo>
                      <a:pt x="15434" y="0"/>
                    </a:lnTo>
                    <a:lnTo>
                      <a:pt x="12014" y="0"/>
                    </a:lnTo>
                    <a:lnTo>
                      <a:pt x="12014" y="1204"/>
                    </a:lnTo>
                    <a:lnTo>
                      <a:pt x="8582" y="1204"/>
                    </a:lnTo>
                    <a:lnTo>
                      <a:pt x="85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9"/>
              <p:cNvSpPr/>
              <p:nvPr/>
            </p:nvSpPr>
            <p:spPr>
              <a:xfrm>
                <a:off x="5864918" y="3889929"/>
                <a:ext cx="1191169" cy="251008"/>
              </a:xfrm>
              <a:custGeom>
                <a:rect b="b" l="l" r="r" t="t"/>
                <a:pathLst>
                  <a:path extrusionOk="0" h="7954" w="37746">
                    <a:moveTo>
                      <a:pt x="3971" y="0"/>
                    </a:moveTo>
                    <a:lnTo>
                      <a:pt x="3766" y="13"/>
                    </a:lnTo>
                    <a:lnTo>
                      <a:pt x="3561" y="26"/>
                    </a:lnTo>
                    <a:lnTo>
                      <a:pt x="3369" y="51"/>
                    </a:lnTo>
                    <a:lnTo>
                      <a:pt x="3177" y="90"/>
                    </a:lnTo>
                    <a:lnTo>
                      <a:pt x="2985" y="128"/>
                    </a:lnTo>
                    <a:lnTo>
                      <a:pt x="2792" y="179"/>
                    </a:lnTo>
                    <a:lnTo>
                      <a:pt x="2600" y="244"/>
                    </a:lnTo>
                    <a:lnTo>
                      <a:pt x="2421" y="320"/>
                    </a:lnTo>
                    <a:lnTo>
                      <a:pt x="2255" y="397"/>
                    </a:lnTo>
                    <a:lnTo>
                      <a:pt x="2075" y="487"/>
                    </a:lnTo>
                    <a:lnTo>
                      <a:pt x="1909" y="577"/>
                    </a:lnTo>
                    <a:lnTo>
                      <a:pt x="1755" y="679"/>
                    </a:lnTo>
                    <a:lnTo>
                      <a:pt x="1601" y="794"/>
                    </a:lnTo>
                    <a:lnTo>
                      <a:pt x="1448" y="910"/>
                    </a:lnTo>
                    <a:lnTo>
                      <a:pt x="1307" y="1038"/>
                    </a:lnTo>
                    <a:lnTo>
                      <a:pt x="1166" y="1166"/>
                    </a:lnTo>
                    <a:lnTo>
                      <a:pt x="1038" y="1307"/>
                    </a:lnTo>
                    <a:lnTo>
                      <a:pt x="910" y="1447"/>
                    </a:lnTo>
                    <a:lnTo>
                      <a:pt x="794" y="1601"/>
                    </a:lnTo>
                    <a:lnTo>
                      <a:pt x="679" y="1755"/>
                    </a:lnTo>
                    <a:lnTo>
                      <a:pt x="577" y="1921"/>
                    </a:lnTo>
                    <a:lnTo>
                      <a:pt x="474" y="2088"/>
                    </a:lnTo>
                    <a:lnTo>
                      <a:pt x="397" y="2254"/>
                    </a:lnTo>
                    <a:lnTo>
                      <a:pt x="308" y="2434"/>
                    </a:lnTo>
                    <a:lnTo>
                      <a:pt x="244" y="2613"/>
                    </a:lnTo>
                    <a:lnTo>
                      <a:pt x="180" y="2792"/>
                    </a:lnTo>
                    <a:lnTo>
                      <a:pt x="128" y="2984"/>
                    </a:lnTo>
                    <a:lnTo>
                      <a:pt x="77" y="3177"/>
                    </a:lnTo>
                    <a:lnTo>
                      <a:pt x="52" y="3369"/>
                    </a:lnTo>
                    <a:lnTo>
                      <a:pt x="26" y="3574"/>
                    </a:lnTo>
                    <a:lnTo>
                      <a:pt x="0" y="3778"/>
                    </a:lnTo>
                    <a:lnTo>
                      <a:pt x="0" y="3983"/>
                    </a:lnTo>
                    <a:lnTo>
                      <a:pt x="0" y="4188"/>
                    </a:lnTo>
                    <a:lnTo>
                      <a:pt x="26" y="4380"/>
                    </a:lnTo>
                    <a:lnTo>
                      <a:pt x="52" y="4585"/>
                    </a:lnTo>
                    <a:lnTo>
                      <a:pt x="77" y="4777"/>
                    </a:lnTo>
                    <a:lnTo>
                      <a:pt x="128" y="4970"/>
                    </a:lnTo>
                    <a:lnTo>
                      <a:pt x="180" y="5162"/>
                    </a:lnTo>
                    <a:lnTo>
                      <a:pt x="244" y="5341"/>
                    </a:lnTo>
                    <a:lnTo>
                      <a:pt x="308" y="5520"/>
                    </a:lnTo>
                    <a:lnTo>
                      <a:pt x="397" y="5700"/>
                    </a:lnTo>
                    <a:lnTo>
                      <a:pt x="474" y="5866"/>
                    </a:lnTo>
                    <a:lnTo>
                      <a:pt x="577" y="6033"/>
                    </a:lnTo>
                    <a:lnTo>
                      <a:pt x="679" y="6199"/>
                    </a:lnTo>
                    <a:lnTo>
                      <a:pt x="794" y="6353"/>
                    </a:lnTo>
                    <a:lnTo>
                      <a:pt x="910" y="6507"/>
                    </a:lnTo>
                    <a:lnTo>
                      <a:pt x="1038" y="6647"/>
                    </a:lnTo>
                    <a:lnTo>
                      <a:pt x="1166" y="6788"/>
                    </a:lnTo>
                    <a:lnTo>
                      <a:pt x="1307" y="6916"/>
                    </a:lnTo>
                    <a:lnTo>
                      <a:pt x="1448" y="7044"/>
                    </a:lnTo>
                    <a:lnTo>
                      <a:pt x="1601" y="7160"/>
                    </a:lnTo>
                    <a:lnTo>
                      <a:pt x="1755" y="7275"/>
                    </a:lnTo>
                    <a:lnTo>
                      <a:pt x="1909" y="7378"/>
                    </a:lnTo>
                    <a:lnTo>
                      <a:pt x="2075" y="7467"/>
                    </a:lnTo>
                    <a:lnTo>
                      <a:pt x="2255" y="7557"/>
                    </a:lnTo>
                    <a:lnTo>
                      <a:pt x="2421" y="7634"/>
                    </a:lnTo>
                    <a:lnTo>
                      <a:pt x="2600" y="7711"/>
                    </a:lnTo>
                    <a:lnTo>
                      <a:pt x="2792" y="7775"/>
                    </a:lnTo>
                    <a:lnTo>
                      <a:pt x="2985" y="7826"/>
                    </a:lnTo>
                    <a:lnTo>
                      <a:pt x="3177" y="7877"/>
                    </a:lnTo>
                    <a:lnTo>
                      <a:pt x="3369" y="7903"/>
                    </a:lnTo>
                    <a:lnTo>
                      <a:pt x="3561" y="7928"/>
                    </a:lnTo>
                    <a:lnTo>
                      <a:pt x="3766" y="7941"/>
                    </a:lnTo>
                    <a:lnTo>
                      <a:pt x="3971" y="7954"/>
                    </a:lnTo>
                    <a:lnTo>
                      <a:pt x="33762" y="7954"/>
                    </a:lnTo>
                    <a:lnTo>
                      <a:pt x="33967" y="7941"/>
                    </a:lnTo>
                    <a:lnTo>
                      <a:pt x="34172" y="7928"/>
                    </a:lnTo>
                    <a:lnTo>
                      <a:pt x="34377" y="7903"/>
                    </a:lnTo>
                    <a:lnTo>
                      <a:pt x="34569" y="7877"/>
                    </a:lnTo>
                    <a:lnTo>
                      <a:pt x="34761" y="7826"/>
                    </a:lnTo>
                    <a:lnTo>
                      <a:pt x="34953" y="7775"/>
                    </a:lnTo>
                    <a:lnTo>
                      <a:pt x="35132" y="7711"/>
                    </a:lnTo>
                    <a:lnTo>
                      <a:pt x="35312" y="7634"/>
                    </a:lnTo>
                    <a:lnTo>
                      <a:pt x="35491" y="7557"/>
                    </a:lnTo>
                    <a:lnTo>
                      <a:pt x="35657" y="7467"/>
                    </a:lnTo>
                    <a:lnTo>
                      <a:pt x="35824" y="7378"/>
                    </a:lnTo>
                    <a:lnTo>
                      <a:pt x="35990" y="7275"/>
                    </a:lnTo>
                    <a:lnTo>
                      <a:pt x="36144" y="7160"/>
                    </a:lnTo>
                    <a:lnTo>
                      <a:pt x="36298" y="7044"/>
                    </a:lnTo>
                    <a:lnTo>
                      <a:pt x="36439" y="6916"/>
                    </a:lnTo>
                    <a:lnTo>
                      <a:pt x="36580" y="6788"/>
                    </a:lnTo>
                    <a:lnTo>
                      <a:pt x="36708" y="6647"/>
                    </a:lnTo>
                    <a:lnTo>
                      <a:pt x="36836" y="6507"/>
                    </a:lnTo>
                    <a:lnTo>
                      <a:pt x="36951" y="6353"/>
                    </a:lnTo>
                    <a:lnTo>
                      <a:pt x="37066" y="6199"/>
                    </a:lnTo>
                    <a:lnTo>
                      <a:pt x="37169" y="6033"/>
                    </a:lnTo>
                    <a:lnTo>
                      <a:pt x="37258" y="5866"/>
                    </a:lnTo>
                    <a:lnTo>
                      <a:pt x="37348" y="5700"/>
                    </a:lnTo>
                    <a:lnTo>
                      <a:pt x="37425" y="5520"/>
                    </a:lnTo>
                    <a:lnTo>
                      <a:pt x="37502" y="5341"/>
                    </a:lnTo>
                    <a:lnTo>
                      <a:pt x="37566" y="5162"/>
                    </a:lnTo>
                    <a:lnTo>
                      <a:pt x="37617" y="4970"/>
                    </a:lnTo>
                    <a:lnTo>
                      <a:pt x="37655" y="4777"/>
                    </a:lnTo>
                    <a:lnTo>
                      <a:pt x="37694" y="4585"/>
                    </a:lnTo>
                    <a:lnTo>
                      <a:pt x="37719" y="4380"/>
                    </a:lnTo>
                    <a:lnTo>
                      <a:pt x="37732" y="4188"/>
                    </a:lnTo>
                    <a:lnTo>
                      <a:pt x="37745" y="3983"/>
                    </a:lnTo>
                    <a:lnTo>
                      <a:pt x="37732" y="3778"/>
                    </a:lnTo>
                    <a:lnTo>
                      <a:pt x="37719" y="3574"/>
                    </a:lnTo>
                    <a:lnTo>
                      <a:pt x="37694" y="3369"/>
                    </a:lnTo>
                    <a:lnTo>
                      <a:pt x="37655" y="3177"/>
                    </a:lnTo>
                    <a:lnTo>
                      <a:pt x="37617" y="2984"/>
                    </a:lnTo>
                    <a:lnTo>
                      <a:pt x="37566" y="2792"/>
                    </a:lnTo>
                    <a:lnTo>
                      <a:pt x="37502" y="2613"/>
                    </a:lnTo>
                    <a:lnTo>
                      <a:pt x="37425" y="2434"/>
                    </a:lnTo>
                    <a:lnTo>
                      <a:pt x="37348" y="2254"/>
                    </a:lnTo>
                    <a:lnTo>
                      <a:pt x="37258" y="2088"/>
                    </a:lnTo>
                    <a:lnTo>
                      <a:pt x="37169" y="1921"/>
                    </a:lnTo>
                    <a:lnTo>
                      <a:pt x="37066" y="1755"/>
                    </a:lnTo>
                    <a:lnTo>
                      <a:pt x="36951" y="1601"/>
                    </a:lnTo>
                    <a:lnTo>
                      <a:pt x="36836" y="1447"/>
                    </a:lnTo>
                    <a:lnTo>
                      <a:pt x="36708" y="1307"/>
                    </a:lnTo>
                    <a:lnTo>
                      <a:pt x="36580" y="1166"/>
                    </a:lnTo>
                    <a:lnTo>
                      <a:pt x="36439" y="1038"/>
                    </a:lnTo>
                    <a:lnTo>
                      <a:pt x="36298" y="910"/>
                    </a:lnTo>
                    <a:lnTo>
                      <a:pt x="36144" y="794"/>
                    </a:lnTo>
                    <a:lnTo>
                      <a:pt x="35990" y="679"/>
                    </a:lnTo>
                    <a:lnTo>
                      <a:pt x="35824" y="577"/>
                    </a:lnTo>
                    <a:lnTo>
                      <a:pt x="35657" y="487"/>
                    </a:lnTo>
                    <a:lnTo>
                      <a:pt x="35491" y="397"/>
                    </a:lnTo>
                    <a:lnTo>
                      <a:pt x="35312" y="320"/>
                    </a:lnTo>
                    <a:lnTo>
                      <a:pt x="35132" y="244"/>
                    </a:lnTo>
                    <a:lnTo>
                      <a:pt x="34953" y="179"/>
                    </a:lnTo>
                    <a:lnTo>
                      <a:pt x="34761" y="128"/>
                    </a:lnTo>
                    <a:lnTo>
                      <a:pt x="34569" y="90"/>
                    </a:lnTo>
                    <a:lnTo>
                      <a:pt x="34377" y="51"/>
                    </a:lnTo>
                    <a:lnTo>
                      <a:pt x="34172" y="26"/>
                    </a:lnTo>
                    <a:lnTo>
                      <a:pt x="33967" y="13"/>
                    </a:lnTo>
                    <a:lnTo>
                      <a:pt x="337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9"/>
              <p:cNvSpPr/>
              <p:nvPr/>
            </p:nvSpPr>
            <p:spPr>
              <a:xfrm>
                <a:off x="5896444" y="3921455"/>
                <a:ext cx="1128118" cy="187956"/>
              </a:xfrm>
              <a:custGeom>
                <a:rect b="b" l="l" r="r" t="t"/>
                <a:pathLst>
                  <a:path extrusionOk="0" h="5956" w="35748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2917" y="5956"/>
                    </a:lnTo>
                    <a:lnTo>
                      <a:pt x="33070" y="5943"/>
                    </a:lnTo>
                    <a:lnTo>
                      <a:pt x="33365" y="5905"/>
                    </a:lnTo>
                    <a:lnTo>
                      <a:pt x="33659" y="5828"/>
                    </a:lnTo>
                    <a:lnTo>
                      <a:pt x="33928" y="5725"/>
                    </a:lnTo>
                    <a:lnTo>
                      <a:pt x="34184" y="5597"/>
                    </a:lnTo>
                    <a:lnTo>
                      <a:pt x="34428" y="5456"/>
                    </a:lnTo>
                    <a:lnTo>
                      <a:pt x="34658" y="5277"/>
                    </a:lnTo>
                    <a:lnTo>
                      <a:pt x="34876" y="5085"/>
                    </a:lnTo>
                    <a:lnTo>
                      <a:pt x="35068" y="4880"/>
                    </a:lnTo>
                    <a:lnTo>
                      <a:pt x="35235" y="4649"/>
                    </a:lnTo>
                    <a:lnTo>
                      <a:pt x="35388" y="4406"/>
                    </a:lnTo>
                    <a:lnTo>
                      <a:pt x="35517" y="4137"/>
                    </a:lnTo>
                    <a:lnTo>
                      <a:pt x="35619" y="3868"/>
                    </a:lnTo>
                    <a:lnTo>
                      <a:pt x="35683" y="3586"/>
                    </a:lnTo>
                    <a:lnTo>
                      <a:pt x="35734" y="3279"/>
                    </a:lnTo>
                    <a:lnTo>
                      <a:pt x="35747" y="3138"/>
                    </a:lnTo>
                    <a:lnTo>
                      <a:pt x="35747" y="2984"/>
                    </a:lnTo>
                    <a:lnTo>
                      <a:pt x="35747" y="2831"/>
                    </a:lnTo>
                    <a:lnTo>
                      <a:pt x="35734" y="2677"/>
                    </a:lnTo>
                    <a:lnTo>
                      <a:pt x="35683" y="2382"/>
                    </a:lnTo>
                    <a:lnTo>
                      <a:pt x="35619" y="2088"/>
                    </a:lnTo>
                    <a:lnTo>
                      <a:pt x="35517" y="1819"/>
                    </a:lnTo>
                    <a:lnTo>
                      <a:pt x="35388" y="1563"/>
                    </a:lnTo>
                    <a:lnTo>
                      <a:pt x="35235" y="1319"/>
                    </a:lnTo>
                    <a:lnTo>
                      <a:pt x="35068" y="1089"/>
                    </a:lnTo>
                    <a:lnTo>
                      <a:pt x="34876" y="871"/>
                    </a:lnTo>
                    <a:lnTo>
                      <a:pt x="34658" y="679"/>
                    </a:lnTo>
                    <a:lnTo>
                      <a:pt x="34428" y="512"/>
                    </a:lnTo>
                    <a:lnTo>
                      <a:pt x="34184" y="359"/>
                    </a:lnTo>
                    <a:lnTo>
                      <a:pt x="33928" y="231"/>
                    </a:lnTo>
                    <a:lnTo>
                      <a:pt x="33659" y="128"/>
                    </a:lnTo>
                    <a:lnTo>
                      <a:pt x="33365" y="64"/>
                    </a:lnTo>
                    <a:lnTo>
                      <a:pt x="33070" y="13"/>
                    </a:lnTo>
                    <a:lnTo>
                      <a:pt x="329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9"/>
              <p:cNvSpPr/>
              <p:nvPr/>
            </p:nvSpPr>
            <p:spPr>
              <a:xfrm>
                <a:off x="5693528" y="2429189"/>
                <a:ext cx="1535935" cy="1155194"/>
              </a:xfrm>
              <a:custGeom>
                <a:rect b="b" l="l" r="r" t="t"/>
                <a:pathLst>
                  <a:path extrusionOk="0" h="36606" w="48671">
                    <a:moveTo>
                      <a:pt x="18162" y="0"/>
                    </a:moveTo>
                    <a:lnTo>
                      <a:pt x="17881" y="13"/>
                    </a:lnTo>
                    <a:lnTo>
                      <a:pt x="17599" y="39"/>
                    </a:lnTo>
                    <a:lnTo>
                      <a:pt x="17330" y="77"/>
                    </a:lnTo>
                    <a:lnTo>
                      <a:pt x="17048" y="116"/>
                    </a:lnTo>
                    <a:lnTo>
                      <a:pt x="16779" y="167"/>
                    </a:lnTo>
                    <a:lnTo>
                      <a:pt x="16510" y="218"/>
                    </a:lnTo>
                    <a:lnTo>
                      <a:pt x="16241" y="282"/>
                    </a:lnTo>
                    <a:lnTo>
                      <a:pt x="15985" y="359"/>
                    </a:lnTo>
                    <a:lnTo>
                      <a:pt x="15729" y="449"/>
                    </a:lnTo>
                    <a:lnTo>
                      <a:pt x="15473" y="538"/>
                    </a:lnTo>
                    <a:lnTo>
                      <a:pt x="15217" y="628"/>
                    </a:lnTo>
                    <a:lnTo>
                      <a:pt x="14973" y="743"/>
                    </a:lnTo>
                    <a:lnTo>
                      <a:pt x="14730" y="846"/>
                    </a:lnTo>
                    <a:lnTo>
                      <a:pt x="14486" y="974"/>
                    </a:lnTo>
                    <a:lnTo>
                      <a:pt x="14256" y="1102"/>
                    </a:lnTo>
                    <a:lnTo>
                      <a:pt x="14025" y="1230"/>
                    </a:lnTo>
                    <a:lnTo>
                      <a:pt x="13795" y="1371"/>
                    </a:lnTo>
                    <a:lnTo>
                      <a:pt x="13577" y="1525"/>
                    </a:lnTo>
                    <a:lnTo>
                      <a:pt x="13359" y="1678"/>
                    </a:lnTo>
                    <a:lnTo>
                      <a:pt x="13154" y="1845"/>
                    </a:lnTo>
                    <a:lnTo>
                      <a:pt x="12950" y="2011"/>
                    </a:lnTo>
                    <a:lnTo>
                      <a:pt x="12745" y="2178"/>
                    </a:lnTo>
                    <a:lnTo>
                      <a:pt x="12552" y="2357"/>
                    </a:lnTo>
                    <a:lnTo>
                      <a:pt x="12360" y="2549"/>
                    </a:lnTo>
                    <a:lnTo>
                      <a:pt x="12181" y="2741"/>
                    </a:lnTo>
                    <a:lnTo>
                      <a:pt x="12002" y="2933"/>
                    </a:lnTo>
                    <a:lnTo>
                      <a:pt x="11835" y="3138"/>
                    </a:lnTo>
                    <a:lnTo>
                      <a:pt x="11669" y="3343"/>
                    </a:lnTo>
                    <a:lnTo>
                      <a:pt x="11502" y="3561"/>
                    </a:lnTo>
                    <a:lnTo>
                      <a:pt x="11361" y="3779"/>
                    </a:lnTo>
                    <a:lnTo>
                      <a:pt x="11208" y="3996"/>
                    </a:lnTo>
                    <a:lnTo>
                      <a:pt x="10990" y="3971"/>
                    </a:lnTo>
                    <a:lnTo>
                      <a:pt x="10772" y="3945"/>
                    </a:lnTo>
                    <a:lnTo>
                      <a:pt x="10542" y="3932"/>
                    </a:lnTo>
                    <a:lnTo>
                      <a:pt x="10311" y="3920"/>
                    </a:lnTo>
                    <a:lnTo>
                      <a:pt x="10017" y="3932"/>
                    </a:lnTo>
                    <a:lnTo>
                      <a:pt x="9722" y="3958"/>
                    </a:lnTo>
                    <a:lnTo>
                      <a:pt x="9427" y="3984"/>
                    </a:lnTo>
                    <a:lnTo>
                      <a:pt x="9146" y="4035"/>
                    </a:lnTo>
                    <a:lnTo>
                      <a:pt x="8864" y="4099"/>
                    </a:lnTo>
                    <a:lnTo>
                      <a:pt x="8582" y="4189"/>
                    </a:lnTo>
                    <a:lnTo>
                      <a:pt x="8313" y="4278"/>
                    </a:lnTo>
                    <a:lnTo>
                      <a:pt x="8057" y="4381"/>
                    </a:lnTo>
                    <a:lnTo>
                      <a:pt x="7801" y="4496"/>
                    </a:lnTo>
                    <a:lnTo>
                      <a:pt x="7545" y="4624"/>
                    </a:lnTo>
                    <a:lnTo>
                      <a:pt x="7301" y="4765"/>
                    </a:lnTo>
                    <a:lnTo>
                      <a:pt x="7071" y="4919"/>
                    </a:lnTo>
                    <a:lnTo>
                      <a:pt x="6840" y="5072"/>
                    </a:lnTo>
                    <a:lnTo>
                      <a:pt x="6622" y="5252"/>
                    </a:lnTo>
                    <a:lnTo>
                      <a:pt x="6405" y="5431"/>
                    </a:lnTo>
                    <a:lnTo>
                      <a:pt x="6213" y="5623"/>
                    </a:lnTo>
                    <a:lnTo>
                      <a:pt x="6008" y="5828"/>
                    </a:lnTo>
                    <a:lnTo>
                      <a:pt x="5828" y="6033"/>
                    </a:lnTo>
                    <a:lnTo>
                      <a:pt x="5662" y="6251"/>
                    </a:lnTo>
                    <a:lnTo>
                      <a:pt x="5495" y="6481"/>
                    </a:lnTo>
                    <a:lnTo>
                      <a:pt x="5342" y="6725"/>
                    </a:lnTo>
                    <a:lnTo>
                      <a:pt x="5201" y="6968"/>
                    </a:lnTo>
                    <a:lnTo>
                      <a:pt x="5073" y="7211"/>
                    </a:lnTo>
                    <a:lnTo>
                      <a:pt x="4957" y="7467"/>
                    </a:lnTo>
                    <a:lnTo>
                      <a:pt x="4855" y="7736"/>
                    </a:lnTo>
                    <a:lnTo>
                      <a:pt x="4765" y="8005"/>
                    </a:lnTo>
                    <a:lnTo>
                      <a:pt x="4688" y="8287"/>
                    </a:lnTo>
                    <a:lnTo>
                      <a:pt x="4624" y="8556"/>
                    </a:lnTo>
                    <a:lnTo>
                      <a:pt x="4573" y="8851"/>
                    </a:lnTo>
                    <a:lnTo>
                      <a:pt x="4535" y="9145"/>
                    </a:lnTo>
                    <a:lnTo>
                      <a:pt x="4509" y="9440"/>
                    </a:lnTo>
                    <a:lnTo>
                      <a:pt x="4509" y="9734"/>
                    </a:lnTo>
                    <a:lnTo>
                      <a:pt x="4509" y="9978"/>
                    </a:lnTo>
                    <a:lnTo>
                      <a:pt x="4535" y="10234"/>
                    </a:lnTo>
                    <a:lnTo>
                      <a:pt x="4560" y="10477"/>
                    </a:lnTo>
                    <a:lnTo>
                      <a:pt x="4599" y="10721"/>
                    </a:lnTo>
                    <a:lnTo>
                      <a:pt x="4343" y="10849"/>
                    </a:lnTo>
                    <a:lnTo>
                      <a:pt x="4086" y="11002"/>
                    </a:lnTo>
                    <a:lnTo>
                      <a:pt x="3856" y="11156"/>
                    </a:lnTo>
                    <a:lnTo>
                      <a:pt x="3613" y="11323"/>
                    </a:lnTo>
                    <a:lnTo>
                      <a:pt x="3382" y="11489"/>
                    </a:lnTo>
                    <a:lnTo>
                      <a:pt x="3152" y="11668"/>
                    </a:lnTo>
                    <a:lnTo>
                      <a:pt x="2934" y="11848"/>
                    </a:lnTo>
                    <a:lnTo>
                      <a:pt x="2729" y="12040"/>
                    </a:lnTo>
                    <a:lnTo>
                      <a:pt x="2524" y="12245"/>
                    </a:lnTo>
                    <a:lnTo>
                      <a:pt x="2319" y="12450"/>
                    </a:lnTo>
                    <a:lnTo>
                      <a:pt x="2127" y="12655"/>
                    </a:lnTo>
                    <a:lnTo>
                      <a:pt x="1935" y="12872"/>
                    </a:lnTo>
                    <a:lnTo>
                      <a:pt x="1768" y="13103"/>
                    </a:lnTo>
                    <a:lnTo>
                      <a:pt x="1589" y="13333"/>
                    </a:lnTo>
                    <a:lnTo>
                      <a:pt x="1422" y="13564"/>
                    </a:lnTo>
                    <a:lnTo>
                      <a:pt x="1269" y="13807"/>
                    </a:lnTo>
                    <a:lnTo>
                      <a:pt x="1128" y="14063"/>
                    </a:lnTo>
                    <a:lnTo>
                      <a:pt x="987" y="14307"/>
                    </a:lnTo>
                    <a:lnTo>
                      <a:pt x="859" y="14576"/>
                    </a:lnTo>
                    <a:lnTo>
                      <a:pt x="731" y="14832"/>
                    </a:lnTo>
                    <a:lnTo>
                      <a:pt x="616" y="15101"/>
                    </a:lnTo>
                    <a:lnTo>
                      <a:pt x="513" y="15370"/>
                    </a:lnTo>
                    <a:lnTo>
                      <a:pt x="423" y="15652"/>
                    </a:lnTo>
                    <a:lnTo>
                      <a:pt x="334" y="15933"/>
                    </a:lnTo>
                    <a:lnTo>
                      <a:pt x="257" y="16215"/>
                    </a:lnTo>
                    <a:lnTo>
                      <a:pt x="193" y="16497"/>
                    </a:lnTo>
                    <a:lnTo>
                      <a:pt x="129" y="16792"/>
                    </a:lnTo>
                    <a:lnTo>
                      <a:pt x="90" y="17086"/>
                    </a:lnTo>
                    <a:lnTo>
                      <a:pt x="52" y="17394"/>
                    </a:lnTo>
                    <a:lnTo>
                      <a:pt x="26" y="17688"/>
                    </a:lnTo>
                    <a:lnTo>
                      <a:pt x="1" y="17996"/>
                    </a:lnTo>
                    <a:lnTo>
                      <a:pt x="1" y="18303"/>
                    </a:lnTo>
                    <a:lnTo>
                      <a:pt x="1" y="18610"/>
                    </a:lnTo>
                    <a:lnTo>
                      <a:pt x="26" y="18918"/>
                    </a:lnTo>
                    <a:lnTo>
                      <a:pt x="52" y="19225"/>
                    </a:lnTo>
                    <a:lnTo>
                      <a:pt x="90" y="19520"/>
                    </a:lnTo>
                    <a:lnTo>
                      <a:pt x="129" y="19814"/>
                    </a:lnTo>
                    <a:lnTo>
                      <a:pt x="193" y="20109"/>
                    </a:lnTo>
                    <a:lnTo>
                      <a:pt x="257" y="20391"/>
                    </a:lnTo>
                    <a:lnTo>
                      <a:pt x="334" y="20685"/>
                    </a:lnTo>
                    <a:lnTo>
                      <a:pt x="423" y="20967"/>
                    </a:lnTo>
                    <a:lnTo>
                      <a:pt x="513" y="21236"/>
                    </a:lnTo>
                    <a:lnTo>
                      <a:pt x="616" y="21505"/>
                    </a:lnTo>
                    <a:lnTo>
                      <a:pt x="731" y="21774"/>
                    </a:lnTo>
                    <a:lnTo>
                      <a:pt x="859" y="22043"/>
                    </a:lnTo>
                    <a:lnTo>
                      <a:pt x="987" y="22299"/>
                    </a:lnTo>
                    <a:lnTo>
                      <a:pt x="1128" y="22555"/>
                    </a:lnTo>
                    <a:lnTo>
                      <a:pt x="1269" y="22798"/>
                    </a:lnTo>
                    <a:lnTo>
                      <a:pt x="1422" y="23042"/>
                    </a:lnTo>
                    <a:lnTo>
                      <a:pt x="1589" y="23272"/>
                    </a:lnTo>
                    <a:lnTo>
                      <a:pt x="1768" y="23503"/>
                    </a:lnTo>
                    <a:lnTo>
                      <a:pt x="1935" y="23733"/>
                    </a:lnTo>
                    <a:lnTo>
                      <a:pt x="2127" y="23951"/>
                    </a:lnTo>
                    <a:lnTo>
                      <a:pt x="2319" y="24156"/>
                    </a:lnTo>
                    <a:lnTo>
                      <a:pt x="2524" y="24374"/>
                    </a:lnTo>
                    <a:lnTo>
                      <a:pt x="2729" y="24566"/>
                    </a:lnTo>
                    <a:lnTo>
                      <a:pt x="2934" y="24758"/>
                    </a:lnTo>
                    <a:lnTo>
                      <a:pt x="3152" y="24937"/>
                    </a:lnTo>
                    <a:lnTo>
                      <a:pt x="3382" y="25117"/>
                    </a:lnTo>
                    <a:lnTo>
                      <a:pt x="3613" y="25296"/>
                    </a:lnTo>
                    <a:lnTo>
                      <a:pt x="3856" y="25450"/>
                    </a:lnTo>
                    <a:lnTo>
                      <a:pt x="4086" y="25603"/>
                    </a:lnTo>
                    <a:lnTo>
                      <a:pt x="4343" y="25757"/>
                    </a:lnTo>
                    <a:lnTo>
                      <a:pt x="4599" y="25898"/>
                    </a:lnTo>
                    <a:lnTo>
                      <a:pt x="4560" y="26141"/>
                    </a:lnTo>
                    <a:lnTo>
                      <a:pt x="4535" y="26385"/>
                    </a:lnTo>
                    <a:lnTo>
                      <a:pt x="4509" y="26628"/>
                    </a:lnTo>
                    <a:lnTo>
                      <a:pt x="4509" y="26871"/>
                    </a:lnTo>
                    <a:lnTo>
                      <a:pt x="4509" y="27179"/>
                    </a:lnTo>
                    <a:lnTo>
                      <a:pt x="4535" y="27473"/>
                    </a:lnTo>
                    <a:lnTo>
                      <a:pt x="4573" y="27768"/>
                    </a:lnTo>
                    <a:lnTo>
                      <a:pt x="4624" y="28050"/>
                    </a:lnTo>
                    <a:lnTo>
                      <a:pt x="4688" y="28331"/>
                    </a:lnTo>
                    <a:lnTo>
                      <a:pt x="4765" y="28600"/>
                    </a:lnTo>
                    <a:lnTo>
                      <a:pt x="4855" y="28869"/>
                    </a:lnTo>
                    <a:lnTo>
                      <a:pt x="4957" y="29138"/>
                    </a:lnTo>
                    <a:lnTo>
                      <a:pt x="5073" y="29395"/>
                    </a:lnTo>
                    <a:lnTo>
                      <a:pt x="5201" y="29651"/>
                    </a:lnTo>
                    <a:lnTo>
                      <a:pt x="5342" y="29894"/>
                    </a:lnTo>
                    <a:lnTo>
                      <a:pt x="5495" y="30125"/>
                    </a:lnTo>
                    <a:lnTo>
                      <a:pt x="5662" y="30355"/>
                    </a:lnTo>
                    <a:lnTo>
                      <a:pt x="5828" y="30573"/>
                    </a:lnTo>
                    <a:lnTo>
                      <a:pt x="6008" y="30791"/>
                    </a:lnTo>
                    <a:lnTo>
                      <a:pt x="6213" y="30983"/>
                    </a:lnTo>
                    <a:lnTo>
                      <a:pt x="6405" y="31175"/>
                    </a:lnTo>
                    <a:lnTo>
                      <a:pt x="6622" y="31367"/>
                    </a:lnTo>
                    <a:lnTo>
                      <a:pt x="6840" y="31533"/>
                    </a:lnTo>
                    <a:lnTo>
                      <a:pt x="7071" y="31700"/>
                    </a:lnTo>
                    <a:lnTo>
                      <a:pt x="7301" y="31841"/>
                    </a:lnTo>
                    <a:lnTo>
                      <a:pt x="7545" y="31982"/>
                    </a:lnTo>
                    <a:lnTo>
                      <a:pt x="7801" y="32110"/>
                    </a:lnTo>
                    <a:lnTo>
                      <a:pt x="8057" y="32238"/>
                    </a:lnTo>
                    <a:lnTo>
                      <a:pt x="8313" y="32340"/>
                    </a:lnTo>
                    <a:lnTo>
                      <a:pt x="8582" y="32430"/>
                    </a:lnTo>
                    <a:lnTo>
                      <a:pt x="8864" y="32507"/>
                    </a:lnTo>
                    <a:lnTo>
                      <a:pt x="9146" y="32571"/>
                    </a:lnTo>
                    <a:lnTo>
                      <a:pt x="9427" y="32622"/>
                    </a:lnTo>
                    <a:lnTo>
                      <a:pt x="9722" y="32661"/>
                    </a:lnTo>
                    <a:lnTo>
                      <a:pt x="10017" y="32686"/>
                    </a:lnTo>
                    <a:lnTo>
                      <a:pt x="10542" y="32686"/>
                    </a:lnTo>
                    <a:lnTo>
                      <a:pt x="10772" y="32673"/>
                    </a:lnTo>
                    <a:lnTo>
                      <a:pt x="10990" y="32648"/>
                    </a:lnTo>
                    <a:lnTo>
                      <a:pt x="11208" y="32609"/>
                    </a:lnTo>
                    <a:lnTo>
                      <a:pt x="11361" y="32840"/>
                    </a:lnTo>
                    <a:lnTo>
                      <a:pt x="11502" y="33058"/>
                    </a:lnTo>
                    <a:lnTo>
                      <a:pt x="11669" y="33263"/>
                    </a:lnTo>
                    <a:lnTo>
                      <a:pt x="11835" y="33467"/>
                    </a:lnTo>
                    <a:lnTo>
                      <a:pt x="12002" y="33672"/>
                    </a:lnTo>
                    <a:lnTo>
                      <a:pt x="12181" y="33877"/>
                    </a:lnTo>
                    <a:lnTo>
                      <a:pt x="12360" y="34069"/>
                    </a:lnTo>
                    <a:lnTo>
                      <a:pt x="12552" y="34249"/>
                    </a:lnTo>
                    <a:lnTo>
                      <a:pt x="12745" y="34428"/>
                    </a:lnTo>
                    <a:lnTo>
                      <a:pt x="12950" y="34607"/>
                    </a:lnTo>
                    <a:lnTo>
                      <a:pt x="13154" y="34774"/>
                    </a:lnTo>
                    <a:lnTo>
                      <a:pt x="13359" y="34928"/>
                    </a:lnTo>
                    <a:lnTo>
                      <a:pt x="13577" y="35081"/>
                    </a:lnTo>
                    <a:lnTo>
                      <a:pt x="13795" y="35235"/>
                    </a:lnTo>
                    <a:lnTo>
                      <a:pt x="14025" y="35376"/>
                    </a:lnTo>
                    <a:lnTo>
                      <a:pt x="14256" y="35517"/>
                    </a:lnTo>
                    <a:lnTo>
                      <a:pt x="14486" y="35645"/>
                    </a:lnTo>
                    <a:lnTo>
                      <a:pt x="14730" y="35760"/>
                    </a:lnTo>
                    <a:lnTo>
                      <a:pt x="14973" y="35875"/>
                    </a:lnTo>
                    <a:lnTo>
                      <a:pt x="15217" y="35978"/>
                    </a:lnTo>
                    <a:lnTo>
                      <a:pt x="15473" y="36080"/>
                    </a:lnTo>
                    <a:lnTo>
                      <a:pt x="15729" y="36170"/>
                    </a:lnTo>
                    <a:lnTo>
                      <a:pt x="15985" y="36247"/>
                    </a:lnTo>
                    <a:lnTo>
                      <a:pt x="16241" y="36324"/>
                    </a:lnTo>
                    <a:lnTo>
                      <a:pt x="16510" y="36388"/>
                    </a:lnTo>
                    <a:lnTo>
                      <a:pt x="16779" y="36452"/>
                    </a:lnTo>
                    <a:lnTo>
                      <a:pt x="17048" y="36503"/>
                    </a:lnTo>
                    <a:lnTo>
                      <a:pt x="17330" y="36541"/>
                    </a:lnTo>
                    <a:lnTo>
                      <a:pt x="17599" y="36567"/>
                    </a:lnTo>
                    <a:lnTo>
                      <a:pt x="17881" y="36593"/>
                    </a:lnTo>
                    <a:lnTo>
                      <a:pt x="18162" y="36605"/>
                    </a:lnTo>
                    <a:lnTo>
                      <a:pt x="18790" y="36605"/>
                    </a:lnTo>
                    <a:lnTo>
                      <a:pt x="19123" y="36580"/>
                    </a:lnTo>
                    <a:lnTo>
                      <a:pt x="19456" y="36554"/>
                    </a:lnTo>
                    <a:lnTo>
                      <a:pt x="19789" y="36503"/>
                    </a:lnTo>
                    <a:lnTo>
                      <a:pt x="20109" y="36452"/>
                    </a:lnTo>
                    <a:lnTo>
                      <a:pt x="20429" y="36375"/>
                    </a:lnTo>
                    <a:lnTo>
                      <a:pt x="20750" y="36298"/>
                    </a:lnTo>
                    <a:lnTo>
                      <a:pt x="21057" y="36208"/>
                    </a:lnTo>
                    <a:lnTo>
                      <a:pt x="21364" y="36106"/>
                    </a:lnTo>
                    <a:lnTo>
                      <a:pt x="21659" y="35991"/>
                    </a:lnTo>
                    <a:lnTo>
                      <a:pt x="21953" y="35863"/>
                    </a:lnTo>
                    <a:lnTo>
                      <a:pt x="22248" y="35722"/>
                    </a:lnTo>
                    <a:lnTo>
                      <a:pt x="22530" y="35581"/>
                    </a:lnTo>
                    <a:lnTo>
                      <a:pt x="22812" y="35427"/>
                    </a:lnTo>
                    <a:lnTo>
                      <a:pt x="23081" y="35248"/>
                    </a:lnTo>
                    <a:lnTo>
                      <a:pt x="23337" y="35081"/>
                    </a:lnTo>
                    <a:lnTo>
                      <a:pt x="23593" y="34889"/>
                    </a:lnTo>
                    <a:lnTo>
                      <a:pt x="23849" y="34697"/>
                    </a:lnTo>
                    <a:lnTo>
                      <a:pt x="24080" y="34492"/>
                    </a:lnTo>
                    <a:lnTo>
                      <a:pt x="24323" y="34274"/>
                    </a:lnTo>
                    <a:lnTo>
                      <a:pt x="24541" y="34057"/>
                    </a:lnTo>
                    <a:lnTo>
                      <a:pt x="24758" y="33826"/>
                    </a:lnTo>
                    <a:lnTo>
                      <a:pt x="24976" y="33596"/>
                    </a:lnTo>
                    <a:lnTo>
                      <a:pt x="25168" y="33352"/>
                    </a:lnTo>
                    <a:lnTo>
                      <a:pt x="25360" y="33096"/>
                    </a:lnTo>
                    <a:lnTo>
                      <a:pt x="25540" y="32840"/>
                    </a:lnTo>
                    <a:lnTo>
                      <a:pt x="25719" y="32571"/>
                    </a:lnTo>
                    <a:lnTo>
                      <a:pt x="25885" y="32302"/>
                    </a:lnTo>
                    <a:lnTo>
                      <a:pt x="26039" y="32020"/>
                    </a:lnTo>
                    <a:lnTo>
                      <a:pt x="26180" y="31738"/>
                    </a:lnTo>
                    <a:lnTo>
                      <a:pt x="26308" y="31444"/>
                    </a:lnTo>
                    <a:lnTo>
                      <a:pt x="26436" y="31149"/>
                    </a:lnTo>
                    <a:lnTo>
                      <a:pt x="26628" y="31316"/>
                    </a:lnTo>
                    <a:lnTo>
                      <a:pt x="26833" y="31482"/>
                    </a:lnTo>
                    <a:lnTo>
                      <a:pt x="27051" y="31649"/>
                    </a:lnTo>
                    <a:lnTo>
                      <a:pt x="27269" y="31790"/>
                    </a:lnTo>
                    <a:lnTo>
                      <a:pt x="27499" y="31931"/>
                    </a:lnTo>
                    <a:lnTo>
                      <a:pt x="27730" y="32059"/>
                    </a:lnTo>
                    <a:lnTo>
                      <a:pt x="27973" y="32174"/>
                    </a:lnTo>
                    <a:lnTo>
                      <a:pt x="28216" y="32276"/>
                    </a:lnTo>
                    <a:lnTo>
                      <a:pt x="28473" y="32366"/>
                    </a:lnTo>
                    <a:lnTo>
                      <a:pt x="28729" y="32456"/>
                    </a:lnTo>
                    <a:lnTo>
                      <a:pt x="28985" y="32520"/>
                    </a:lnTo>
                    <a:lnTo>
                      <a:pt x="29254" y="32584"/>
                    </a:lnTo>
                    <a:lnTo>
                      <a:pt x="29523" y="32622"/>
                    </a:lnTo>
                    <a:lnTo>
                      <a:pt x="29805" y="32661"/>
                    </a:lnTo>
                    <a:lnTo>
                      <a:pt x="30086" y="32686"/>
                    </a:lnTo>
                    <a:lnTo>
                      <a:pt x="30368" y="32686"/>
                    </a:lnTo>
                    <a:lnTo>
                      <a:pt x="30688" y="32673"/>
                    </a:lnTo>
                    <a:lnTo>
                      <a:pt x="31009" y="32648"/>
                    </a:lnTo>
                    <a:lnTo>
                      <a:pt x="31329" y="32609"/>
                    </a:lnTo>
                    <a:lnTo>
                      <a:pt x="31636" y="32545"/>
                    </a:lnTo>
                    <a:lnTo>
                      <a:pt x="31931" y="32468"/>
                    </a:lnTo>
                    <a:lnTo>
                      <a:pt x="32238" y="32379"/>
                    </a:lnTo>
                    <a:lnTo>
                      <a:pt x="32520" y="32276"/>
                    </a:lnTo>
                    <a:lnTo>
                      <a:pt x="32802" y="32148"/>
                    </a:lnTo>
                    <a:lnTo>
                      <a:pt x="33083" y="32020"/>
                    </a:lnTo>
                    <a:lnTo>
                      <a:pt x="33340" y="31866"/>
                    </a:lnTo>
                    <a:lnTo>
                      <a:pt x="33596" y="31700"/>
                    </a:lnTo>
                    <a:lnTo>
                      <a:pt x="33852" y="31521"/>
                    </a:lnTo>
                    <a:lnTo>
                      <a:pt x="34082" y="31341"/>
                    </a:lnTo>
                    <a:lnTo>
                      <a:pt x="34313" y="31136"/>
                    </a:lnTo>
                    <a:lnTo>
                      <a:pt x="34531" y="30919"/>
                    </a:lnTo>
                    <a:lnTo>
                      <a:pt x="34736" y="30701"/>
                    </a:lnTo>
                    <a:lnTo>
                      <a:pt x="34915" y="30867"/>
                    </a:lnTo>
                    <a:lnTo>
                      <a:pt x="35107" y="31021"/>
                    </a:lnTo>
                    <a:lnTo>
                      <a:pt x="35299" y="31162"/>
                    </a:lnTo>
                    <a:lnTo>
                      <a:pt x="35504" y="31303"/>
                    </a:lnTo>
                    <a:lnTo>
                      <a:pt x="35709" y="31431"/>
                    </a:lnTo>
                    <a:lnTo>
                      <a:pt x="35927" y="31546"/>
                    </a:lnTo>
                    <a:lnTo>
                      <a:pt x="36145" y="31662"/>
                    </a:lnTo>
                    <a:lnTo>
                      <a:pt x="36375" y="31764"/>
                    </a:lnTo>
                    <a:lnTo>
                      <a:pt x="36606" y="31854"/>
                    </a:lnTo>
                    <a:lnTo>
                      <a:pt x="36836" y="31931"/>
                    </a:lnTo>
                    <a:lnTo>
                      <a:pt x="37080" y="31995"/>
                    </a:lnTo>
                    <a:lnTo>
                      <a:pt x="37336" y="32046"/>
                    </a:lnTo>
                    <a:lnTo>
                      <a:pt x="37579" y="32097"/>
                    </a:lnTo>
                    <a:lnTo>
                      <a:pt x="37835" y="32123"/>
                    </a:lnTo>
                    <a:lnTo>
                      <a:pt x="38091" y="32135"/>
                    </a:lnTo>
                    <a:lnTo>
                      <a:pt x="38360" y="32148"/>
                    </a:lnTo>
                    <a:lnTo>
                      <a:pt x="38629" y="32135"/>
                    </a:lnTo>
                    <a:lnTo>
                      <a:pt x="38898" y="32123"/>
                    </a:lnTo>
                    <a:lnTo>
                      <a:pt x="39154" y="32084"/>
                    </a:lnTo>
                    <a:lnTo>
                      <a:pt x="39423" y="32046"/>
                    </a:lnTo>
                    <a:lnTo>
                      <a:pt x="39667" y="31982"/>
                    </a:lnTo>
                    <a:lnTo>
                      <a:pt x="39923" y="31905"/>
                    </a:lnTo>
                    <a:lnTo>
                      <a:pt x="40166" y="31828"/>
                    </a:lnTo>
                    <a:lnTo>
                      <a:pt x="40410" y="31738"/>
                    </a:lnTo>
                    <a:lnTo>
                      <a:pt x="40640" y="31623"/>
                    </a:lnTo>
                    <a:lnTo>
                      <a:pt x="40871" y="31508"/>
                    </a:lnTo>
                    <a:lnTo>
                      <a:pt x="41088" y="31380"/>
                    </a:lnTo>
                    <a:lnTo>
                      <a:pt x="41306" y="31252"/>
                    </a:lnTo>
                    <a:lnTo>
                      <a:pt x="41511" y="31098"/>
                    </a:lnTo>
                    <a:lnTo>
                      <a:pt x="41703" y="30944"/>
                    </a:lnTo>
                    <a:lnTo>
                      <a:pt x="41895" y="30778"/>
                    </a:lnTo>
                    <a:lnTo>
                      <a:pt x="42087" y="30598"/>
                    </a:lnTo>
                    <a:lnTo>
                      <a:pt x="42254" y="30419"/>
                    </a:lnTo>
                    <a:lnTo>
                      <a:pt x="42420" y="30227"/>
                    </a:lnTo>
                    <a:lnTo>
                      <a:pt x="42574" y="30035"/>
                    </a:lnTo>
                    <a:lnTo>
                      <a:pt x="42728" y="29830"/>
                    </a:lnTo>
                    <a:lnTo>
                      <a:pt x="42869" y="29612"/>
                    </a:lnTo>
                    <a:lnTo>
                      <a:pt x="42984" y="29395"/>
                    </a:lnTo>
                    <a:lnTo>
                      <a:pt x="43112" y="29164"/>
                    </a:lnTo>
                    <a:lnTo>
                      <a:pt x="43214" y="28933"/>
                    </a:lnTo>
                    <a:lnTo>
                      <a:pt x="43304" y="28690"/>
                    </a:lnTo>
                    <a:lnTo>
                      <a:pt x="43394" y="28447"/>
                    </a:lnTo>
                    <a:lnTo>
                      <a:pt x="43458" y="28191"/>
                    </a:lnTo>
                    <a:lnTo>
                      <a:pt x="43522" y="27934"/>
                    </a:lnTo>
                    <a:lnTo>
                      <a:pt x="43560" y="27678"/>
                    </a:lnTo>
                    <a:lnTo>
                      <a:pt x="43599" y="27422"/>
                    </a:lnTo>
                    <a:lnTo>
                      <a:pt x="43624" y="27153"/>
                    </a:lnTo>
                    <a:lnTo>
                      <a:pt x="43624" y="26871"/>
                    </a:lnTo>
                    <a:lnTo>
                      <a:pt x="43624" y="26692"/>
                    </a:lnTo>
                    <a:lnTo>
                      <a:pt x="43612" y="26500"/>
                    </a:lnTo>
                    <a:lnTo>
                      <a:pt x="43573" y="26141"/>
                    </a:lnTo>
                    <a:lnTo>
                      <a:pt x="43842" y="26013"/>
                    </a:lnTo>
                    <a:lnTo>
                      <a:pt x="44124" y="25872"/>
                    </a:lnTo>
                    <a:lnTo>
                      <a:pt x="44393" y="25719"/>
                    </a:lnTo>
                    <a:lnTo>
                      <a:pt x="44649" y="25565"/>
                    </a:lnTo>
                    <a:lnTo>
                      <a:pt x="44905" y="25398"/>
                    </a:lnTo>
                    <a:lnTo>
                      <a:pt x="45161" y="25219"/>
                    </a:lnTo>
                    <a:lnTo>
                      <a:pt x="45392" y="25040"/>
                    </a:lnTo>
                    <a:lnTo>
                      <a:pt x="45635" y="24848"/>
                    </a:lnTo>
                    <a:lnTo>
                      <a:pt x="45866" y="24643"/>
                    </a:lnTo>
                    <a:lnTo>
                      <a:pt x="46083" y="24438"/>
                    </a:lnTo>
                    <a:lnTo>
                      <a:pt x="46301" y="24220"/>
                    </a:lnTo>
                    <a:lnTo>
                      <a:pt x="46506" y="24002"/>
                    </a:lnTo>
                    <a:lnTo>
                      <a:pt x="46698" y="23772"/>
                    </a:lnTo>
                    <a:lnTo>
                      <a:pt x="46890" y="23529"/>
                    </a:lnTo>
                    <a:lnTo>
                      <a:pt x="47070" y="23285"/>
                    </a:lnTo>
                    <a:lnTo>
                      <a:pt x="47249" y="23029"/>
                    </a:lnTo>
                    <a:lnTo>
                      <a:pt x="47415" y="22773"/>
                    </a:lnTo>
                    <a:lnTo>
                      <a:pt x="47569" y="22517"/>
                    </a:lnTo>
                    <a:lnTo>
                      <a:pt x="47710" y="22248"/>
                    </a:lnTo>
                    <a:lnTo>
                      <a:pt x="47851" y="21966"/>
                    </a:lnTo>
                    <a:lnTo>
                      <a:pt x="47979" y="21684"/>
                    </a:lnTo>
                    <a:lnTo>
                      <a:pt x="48094" y="21402"/>
                    </a:lnTo>
                    <a:lnTo>
                      <a:pt x="48197" y="21108"/>
                    </a:lnTo>
                    <a:lnTo>
                      <a:pt x="48299" y="20813"/>
                    </a:lnTo>
                    <a:lnTo>
                      <a:pt x="48376" y="20519"/>
                    </a:lnTo>
                    <a:lnTo>
                      <a:pt x="48453" y="20211"/>
                    </a:lnTo>
                    <a:lnTo>
                      <a:pt x="48517" y="19904"/>
                    </a:lnTo>
                    <a:lnTo>
                      <a:pt x="48568" y="19596"/>
                    </a:lnTo>
                    <a:lnTo>
                      <a:pt x="48619" y="19276"/>
                    </a:lnTo>
                    <a:lnTo>
                      <a:pt x="48645" y="18956"/>
                    </a:lnTo>
                    <a:lnTo>
                      <a:pt x="48671" y="18636"/>
                    </a:lnTo>
                    <a:lnTo>
                      <a:pt x="48671" y="18303"/>
                    </a:lnTo>
                    <a:lnTo>
                      <a:pt x="48671" y="17996"/>
                    </a:lnTo>
                    <a:lnTo>
                      <a:pt x="48645" y="17688"/>
                    </a:lnTo>
                    <a:lnTo>
                      <a:pt x="48619" y="17394"/>
                    </a:lnTo>
                    <a:lnTo>
                      <a:pt x="48581" y="17086"/>
                    </a:lnTo>
                    <a:lnTo>
                      <a:pt x="48543" y="16792"/>
                    </a:lnTo>
                    <a:lnTo>
                      <a:pt x="48479" y="16497"/>
                    </a:lnTo>
                    <a:lnTo>
                      <a:pt x="48414" y="16215"/>
                    </a:lnTo>
                    <a:lnTo>
                      <a:pt x="48338" y="15933"/>
                    </a:lnTo>
                    <a:lnTo>
                      <a:pt x="48248" y="15652"/>
                    </a:lnTo>
                    <a:lnTo>
                      <a:pt x="48158" y="15370"/>
                    </a:lnTo>
                    <a:lnTo>
                      <a:pt x="48056" y="15101"/>
                    </a:lnTo>
                    <a:lnTo>
                      <a:pt x="47941" y="14832"/>
                    </a:lnTo>
                    <a:lnTo>
                      <a:pt x="47813" y="14576"/>
                    </a:lnTo>
                    <a:lnTo>
                      <a:pt x="47684" y="14307"/>
                    </a:lnTo>
                    <a:lnTo>
                      <a:pt x="47544" y="14063"/>
                    </a:lnTo>
                    <a:lnTo>
                      <a:pt x="47403" y="13807"/>
                    </a:lnTo>
                    <a:lnTo>
                      <a:pt x="47236" y="13564"/>
                    </a:lnTo>
                    <a:lnTo>
                      <a:pt x="47082" y="13333"/>
                    </a:lnTo>
                    <a:lnTo>
                      <a:pt x="46903" y="13103"/>
                    </a:lnTo>
                    <a:lnTo>
                      <a:pt x="46724" y="12872"/>
                    </a:lnTo>
                    <a:lnTo>
                      <a:pt x="46545" y="12655"/>
                    </a:lnTo>
                    <a:lnTo>
                      <a:pt x="46352" y="12450"/>
                    </a:lnTo>
                    <a:lnTo>
                      <a:pt x="46147" y="12245"/>
                    </a:lnTo>
                    <a:lnTo>
                      <a:pt x="45943" y="12040"/>
                    </a:lnTo>
                    <a:lnTo>
                      <a:pt x="45738" y="11848"/>
                    </a:lnTo>
                    <a:lnTo>
                      <a:pt x="45520" y="11668"/>
                    </a:lnTo>
                    <a:lnTo>
                      <a:pt x="45289" y="11489"/>
                    </a:lnTo>
                    <a:lnTo>
                      <a:pt x="45059" y="11323"/>
                    </a:lnTo>
                    <a:lnTo>
                      <a:pt x="44815" y="11156"/>
                    </a:lnTo>
                    <a:lnTo>
                      <a:pt x="44585" y="11002"/>
                    </a:lnTo>
                    <a:lnTo>
                      <a:pt x="44329" y="10849"/>
                    </a:lnTo>
                    <a:lnTo>
                      <a:pt x="44073" y="10721"/>
                    </a:lnTo>
                    <a:lnTo>
                      <a:pt x="44111" y="10477"/>
                    </a:lnTo>
                    <a:lnTo>
                      <a:pt x="44137" y="10234"/>
                    </a:lnTo>
                    <a:lnTo>
                      <a:pt x="44162" y="9978"/>
                    </a:lnTo>
                    <a:lnTo>
                      <a:pt x="44162" y="9734"/>
                    </a:lnTo>
                    <a:lnTo>
                      <a:pt x="44162" y="9440"/>
                    </a:lnTo>
                    <a:lnTo>
                      <a:pt x="44137" y="9145"/>
                    </a:lnTo>
                    <a:lnTo>
                      <a:pt x="44098" y="8851"/>
                    </a:lnTo>
                    <a:lnTo>
                      <a:pt x="44047" y="8556"/>
                    </a:lnTo>
                    <a:lnTo>
                      <a:pt x="43983" y="8287"/>
                    </a:lnTo>
                    <a:lnTo>
                      <a:pt x="43906" y="8005"/>
                    </a:lnTo>
                    <a:lnTo>
                      <a:pt x="43816" y="7736"/>
                    </a:lnTo>
                    <a:lnTo>
                      <a:pt x="43714" y="7467"/>
                    </a:lnTo>
                    <a:lnTo>
                      <a:pt x="43599" y="7211"/>
                    </a:lnTo>
                    <a:lnTo>
                      <a:pt x="43471" y="6968"/>
                    </a:lnTo>
                    <a:lnTo>
                      <a:pt x="43330" y="6725"/>
                    </a:lnTo>
                    <a:lnTo>
                      <a:pt x="43176" y="6481"/>
                    </a:lnTo>
                    <a:lnTo>
                      <a:pt x="43010" y="6251"/>
                    </a:lnTo>
                    <a:lnTo>
                      <a:pt x="42843" y="6033"/>
                    </a:lnTo>
                    <a:lnTo>
                      <a:pt x="42651" y="5828"/>
                    </a:lnTo>
                    <a:lnTo>
                      <a:pt x="42459" y="5623"/>
                    </a:lnTo>
                    <a:lnTo>
                      <a:pt x="42267" y="5431"/>
                    </a:lnTo>
                    <a:lnTo>
                      <a:pt x="42049" y="5252"/>
                    </a:lnTo>
                    <a:lnTo>
                      <a:pt x="41831" y="5072"/>
                    </a:lnTo>
                    <a:lnTo>
                      <a:pt x="41601" y="4919"/>
                    </a:lnTo>
                    <a:lnTo>
                      <a:pt x="41370" y="4765"/>
                    </a:lnTo>
                    <a:lnTo>
                      <a:pt x="41127" y="4624"/>
                    </a:lnTo>
                    <a:lnTo>
                      <a:pt x="40871" y="4496"/>
                    </a:lnTo>
                    <a:lnTo>
                      <a:pt x="40614" y="4381"/>
                    </a:lnTo>
                    <a:lnTo>
                      <a:pt x="40358" y="4278"/>
                    </a:lnTo>
                    <a:lnTo>
                      <a:pt x="40089" y="4189"/>
                    </a:lnTo>
                    <a:lnTo>
                      <a:pt x="39808" y="4099"/>
                    </a:lnTo>
                    <a:lnTo>
                      <a:pt x="39526" y="4035"/>
                    </a:lnTo>
                    <a:lnTo>
                      <a:pt x="39244" y="3984"/>
                    </a:lnTo>
                    <a:lnTo>
                      <a:pt x="38949" y="3958"/>
                    </a:lnTo>
                    <a:lnTo>
                      <a:pt x="38655" y="3932"/>
                    </a:lnTo>
                    <a:lnTo>
                      <a:pt x="38360" y="3920"/>
                    </a:lnTo>
                    <a:lnTo>
                      <a:pt x="38130" y="3932"/>
                    </a:lnTo>
                    <a:lnTo>
                      <a:pt x="37899" y="3945"/>
                    </a:lnTo>
                    <a:lnTo>
                      <a:pt x="37681" y="3971"/>
                    </a:lnTo>
                    <a:lnTo>
                      <a:pt x="37464" y="3996"/>
                    </a:lnTo>
                    <a:lnTo>
                      <a:pt x="37310" y="3779"/>
                    </a:lnTo>
                    <a:lnTo>
                      <a:pt x="37156" y="3561"/>
                    </a:lnTo>
                    <a:lnTo>
                      <a:pt x="37003" y="3343"/>
                    </a:lnTo>
                    <a:lnTo>
                      <a:pt x="36836" y="3138"/>
                    </a:lnTo>
                    <a:lnTo>
                      <a:pt x="36670" y="2933"/>
                    </a:lnTo>
                    <a:lnTo>
                      <a:pt x="36490" y="2741"/>
                    </a:lnTo>
                    <a:lnTo>
                      <a:pt x="36311" y="2549"/>
                    </a:lnTo>
                    <a:lnTo>
                      <a:pt x="36119" y="2357"/>
                    </a:lnTo>
                    <a:lnTo>
                      <a:pt x="35927" y="2178"/>
                    </a:lnTo>
                    <a:lnTo>
                      <a:pt x="35722" y="2011"/>
                    </a:lnTo>
                    <a:lnTo>
                      <a:pt x="35517" y="1845"/>
                    </a:lnTo>
                    <a:lnTo>
                      <a:pt x="35312" y="1678"/>
                    </a:lnTo>
                    <a:lnTo>
                      <a:pt x="35094" y="1525"/>
                    </a:lnTo>
                    <a:lnTo>
                      <a:pt x="34864" y="1371"/>
                    </a:lnTo>
                    <a:lnTo>
                      <a:pt x="34646" y="1230"/>
                    </a:lnTo>
                    <a:lnTo>
                      <a:pt x="34415" y="1102"/>
                    </a:lnTo>
                    <a:lnTo>
                      <a:pt x="34185" y="974"/>
                    </a:lnTo>
                    <a:lnTo>
                      <a:pt x="33942" y="846"/>
                    </a:lnTo>
                    <a:lnTo>
                      <a:pt x="33698" y="743"/>
                    </a:lnTo>
                    <a:lnTo>
                      <a:pt x="33455" y="628"/>
                    </a:lnTo>
                    <a:lnTo>
                      <a:pt x="33199" y="538"/>
                    </a:lnTo>
                    <a:lnTo>
                      <a:pt x="32943" y="449"/>
                    </a:lnTo>
                    <a:lnTo>
                      <a:pt x="32686" y="359"/>
                    </a:lnTo>
                    <a:lnTo>
                      <a:pt x="32430" y="282"/>
                    </a:lnTo>
                    <a:lnTo>
                      <a:pt x="32161" y="218"/>
                    </a:lnTo>
                    <a:lnTo>
                      <a:pt x="31892" y="167"/>
                    </a:lnTo>
                    <a:lnTo>
                      <a:pt x="31623" y="116"/>
                    </a:lnTo>
                    <a:lnTo>
                      <a:pt x="31342" y="77"/>
                    </a:lnTo>
                    <a:lnTo>
                      <a:pt x="31073" y="39"/>
                    </a:lnTo>
                    <a:lnTo>
                      <a:pt x="30791" y="13"/>
                    </a:lnTo>
                    <a:lnTo>
                      <a:pt x="30509" y="0"/>
                    </a:lnTo>
                    <a:lnTo>
                      <a:pt x="30215" y="0"/>
                    </a:lnTo>
                    <a:lnTo>
                      <a:pt x="29792" y="13"/>
                    </a:lnTo>
                    <a:lnTo>
                      <a:pt x="29369" y="39"/>
                    </a:lnTo>
                    <a:lnTo>
                      <a:pt x="28959" y="90"/>
                    </a:lnTo>
                    <a:lnTo>
                      <a:pt x="28549" y="167"/>
                    </a:lnTo>
                    <a:lnTo>
                      <a:pt x="28152" y="257"/>
                    </a:lnTo>
                    <a:lnTo>
                      <a:pt x="27755" y="359"/>
                    </a:lnTo>
                    <a:lnTo>
                      <a:pt x="27371" y="487"/>
                    </a:lnTo>
                    <a:lnTo>
                      <a:pt x="27000" y="628"/>
                    </a:lnTo>
                    <a:lnTo>
                      <a:pt x="26628" y="795"/>
                    </a:lnTo>
                    <a:lnTo>
                      <a:pt x="26270" y="961"/>
                    </a:lnTo>
                    <a:lnTo>
                      <a:pt x="25924" y="1166"/>
                    </a:lnTo>
                    <a:lnTo>
                      <a:pt x="25578" y="1371"/>
                    </a:lnTo>
                    <a:lnTo>
                      <a:pt x="25258" y="1589"/>
                    </a:lnTo>
                    <a:lnTo>
                      <a:pt x="24938" y="1832"/>
                    </a:lnTo>
                    <a:lnTo>
                      <a:pt x="24630" y="2088"/>
                    </a:lnTo>
                    <a:lnTo>
                      <a:pt x="24336" y="2344"/>
                    </a:lnTo>
                    <a:lnTo>
                      <a:pt x="24041" y="2088"/>
                    </a:lnTo>
                    <a:lnTo>
                      <a:pt x="23734" y="1832"/>
                    </a:lnTo>
                    <a:lnTo>
                      <a:pt x="23414" y="1589"/>
                    </a:lnTo>
                    <a:lnTo>
                      <a:pt x="23093" y="1371"/>
                    </a:lnTo>
                    <a:lnTo>
                      <a:pt x="22748" y="1166"/>
                    </a:lnTo>
                    <a:lnTo>
                      <a:pt x="22402" y="961"/>
                    </a:lnTo>
                    <a:lnTo>
                      <a:pt x="22043" y="795"/>
                    </a:lnTo>
                    <a:lnTo>
                      <a:pt x="21672" y="628"/>
                    </a:lnTo>
                    <a:lnTo>
                      <a:pt x="21300" y="487"/>
                    </a:lnTo>
                    <a:lnTo>
                      <a:pt x="20916" y="359"/>
                    </a:lnTo>
                    <a:lnTo>
                      <a:pt x="20519" y="257"/>
                    </a:lnTo>
                    <a:lnTo>
                      <a:pt x="20122" y="167"/>
                    </a:lnTo>
                    <a:lnTo>
                      <a:pt x="19712" y="90"/>
                    </a:lnTo>
                    <a:lnTo>
                      <a:pt x="19302" y="39"/>
                    </a:lnTo>
                    <a:lnTo>
                      <a:pt x="18880" y="13"/>
                    </a:lnTo>
                    <a:lnTo>
                      <a:pt x="18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6390765" y="1919092"/>
                <a:ext cx="141504" cy="141914"/>
              </a:xfrm>
              <a:custGeom>
                <a:rect b="b" l="l" r="r" t="t"/>
                <a:pathLst>
                  <a:path extrusionOk="0" h="4497" w="4484">
                    <a:moveTo>
                      <a:pt x="2242" y="1"/>
                    </a:moveTo>
                    <a:lnTo>
                      <a:pt x="2011" y="14"/>
                    </a:lnTo>
                    <a:lnTo>
                      <a:pt x="1793" y="52"/>
                    </a:lnTo>
                    <a:lnTo>
                      <a:pt x="1576" y="103"/>
                    </a:lnTo>
                    <a:lnTo>
                      <a:pt x="1371" y="180"/>
                    </a:lnTo>
                    <a:lnTo>
                      <a:pt x="1166" y="283"/>
                    </a:lnTo>
                    <a:lnTo>
                      <a:pt x="987" y="385"/>
                    </a:lnTo>
                    <a:lnTo>
                      <a:pt x="807" y="526"/>
                    </a:lnTo>
                    <a:lnTo>
                      <a:pt x="654" y="667"/>
                    </a:lnTo>
                    <a:lnTo>
                      <a:pt x="513" y="821"/>
                    </a:lnTo>
                    <a:lnTo>
                      <a:pt x="385" y="1000"/>
                    </a:lnTo>
                    <a:lnTo>
                      <a:pt x="269" y="1179"/>
                    </a:lnTo>
                    <a:lnTo>
                      <a:pt x="167" y="1384"/>
                    </a:lnTo>
                    <a:lnTo>
                      <a:pt x="90" y="1589"/>
                    </a:lnTo>
                    <a:lnTo>
                      <a:pt x="39" y="1807"/>
                    </a:lnTo>
                    <a:lnTo>
                      <a:pt x="0" y="2024"/>
                    </a:lnTo>
                    <a:lnTo>
                      <a:pt x="0" y="2255"/>
                    </a:lnTo>
                    <a:lnTo>
                      <a:pt x="0" y="2486"/>
                    </a:lnTo>
                    <a:lnTo>
                      <a:pt x="39" y="2703"/>
                    </a:lnTo>
                    <a:lnTo>
                      <a:pt x="90" y="2921"/>
                    </a:lnTo>
                    <a:lnTo>
                      <a:pt x="167" y="3126"/>
                    </a:lnTo>
                    <a:lnTo>
                      <a:pt x="269" y="3331"/>
                    </a:lnTo>
                    <a:lnTo>
                      <a:pt x="385" y="3510"/>
                    </a:lnTo>
                    <a:lnTo>
                      <a:pt x="513" y="3677"/>
                    </a:lnTo>
                    <a:lnTo>
                      <a:pt x="654" y="3843"/>
                    </a:lnTo>
                    <a:lnTo>
                      <a:pt x="807" y="3984"/>
                    </a:lnTo>
                    <a:lnTo>
                      <a:pt x="987" y="4112"/>
                    </a:lnTo>
                    <a:lnTo>
                      <a:pt x="1166" y="4227"/>
                    </a:lnTo>
                    <a:lnTo>
                      <a:pt x="1371" y="4330"/>
                    </a:lnTo>
                    <a:lnTo>
                      <a:pt x="1576" y="4394"/>
                    </a:lnTo>
                    <a:lnTo>
                      <a:pt x="1793" y="4458"/>
                    </a:lnTo>
                    <a:lnTo>
                      <a:pt x="2011" y="4484"/>
                    </a:lnTo>
                    <a:lnTo>
                      <a:pt x="2242" y="4496"/>
                    </a:lnTo>
                    <a:lnTo>
                      <a:pt x="2472" y="4484"/>
                    </a:lnTo>
                    <a:lnTo>
                      <a:pt x="2690" y="4458"/>
                    </a:lnTo>
                    <a:lnTo>
                      <a:pt x="2908" y="4394"/>
                    </a:lnTo>
                    <a:lnTo>
                      <a:pt x="3113" y="4330"/>
                    </a:lnTo>
                    <a:lnTo>
                      <a:pt x="3318" y="4227"/>
                    </a:lnTo>
                    <a:lnTo>
                      <a:pt x="3497" y="4112"/>
                    </a:lnTo>
                    <a:lnTo>
                      <a:pt x="3676" y="3984"/>
                    </a:lnTo>
                    <a:lnTo>
                      <a:pt x="3830" y="3843"/>
                    </a:lnTo>
                    <a:lnTo>
                      <a:pt x="3971" y="3677"/>
                    </a:lnTo>
                    <a:lnTo>
                      <a:pt x="4099" y="3510"/>
                    </a:lnTo>
                    <a:lnTo>
                      <a:pt x="4214" y="3331"/>
                    </a:lnTo>
                    <a:lnTo>
                      <a:pt x="4317" y="3126"/>
                    </a:lnTo>
                    <a:lnTo>
                      <a:pt x="4393" y="2921"/>
                    </a:lnTo>
                    <a:lnTo>
                      <a:pt x="4445" y="2703"/>
                    </a:lnTo>
                    <a:lnTo>
                      <a:pt x="4470" y="2486"/>
                    </a:lnTo>
                    <a:lnTo>
                      <a:pt x="4483" y="2255"/>
                    </a:lnTo>
                    <a:lnTo>
                      <a:pt x="4470" y="2024"/>
                    </a:lnTo>
                    <a:lnTo>
                      <a:pt x="4445" y="1807"/>
                    </a:lnTo>
                    <a:lnTo>
                      <a:pt x="4393" y="1589"/>
                    </a:lnTo>
                    <a:lnTo>
                      <a:pt x="4317" y="1384"/>
                    </a:lnTo>
                    <a:lnTo>
                      <a:pt x="4214" y="1179"/>
                    </a:lnTo>
                    <a:lnTo>
                      <a:pt x="4099" y="1000"/>
                    </a:lnTo>
                    <a:lnTo>
                      <a:pt x="3971" y="821"/>
                    </a:lnTo>
                    <a:lnTo>
                      <a:pt x="3830" y="667"/>
                    </a:lnTo>
                    <a:lnTo>
                      <a:pt x="3676" y="526"/>
                    </a:lnTo>
                    <a:lnTo>
                      <a:pt x="3497" y="385"/>
                    </a:lnTo>
                    <a:lnTo>
                      <a:pt x="3318" y="283"/>
                    </a:lnTo>
                    <a:lnTo>
                      <a:pt x="3113" y="180"/>
                    </a:lnTo>
                    <a:lnTo>
                      <a:pt x="2908" y="103"/>
                    </a:lnTo>
                    <a:lnTo>
                      <a:pt x="2690" y="52"/>
                    </a:lnTo>
                    <a:lnTo>
                      <a:pt x="2472" y="14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6244842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6323673" y="2482932"/>
                <a:ext cx="39226" cy="115248"/>
              </a:xfrm>
              <a:custGeom>
                <a:rect b="b" l="l" r="r" t="t"/>
                <a:pathLst>
                  <a:path extrusionOk="0" h="3652" w="1243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6402473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9"/>
              <p:cNvSpPr/>
              <p:nvPr/>
            </p:nvSpPr>
            <p:spPr>
              <a:xfrm>
                <a:off x="6481304" y="2482932"/>
                <a:ext cx="39226" cy="115248"/>
              </a:xfrm>
              <a:custGeom>
                <a:rect b="b" l="l" r="r" t="t"/>
                <a:pathLst>
                  <a:path extrusionOk="0" h="3652" w="1243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6560104" y="2482932"/>
                <a:ext cx="39258" cy="115248"/>
              </a:xfrm>
              <a:custGeom>
                <a:rect b="b" l="l" r="r" t="t"/>
                <a:pathLst>
                  <a:path extrusionOk="0" h="3652" w="1244">
                    <a:moveTo>
                      <a:pt x="1" y="1"/>
                    </a:moveTo>
                    <a:lnTo>
                      <a:pt x="1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6638525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59542" y="1637787"/>
                <a:ext cx="263978" cy="391692"/>
              </a:xfrm>
              <a:custGeom>
                <a:rect b="b" l="l" r="r" t="t"/>
                <a:pathLst>
                  <a:path extrusionOk="0" h="12412" w="8365">
                    <a:moveTo>
                      <a:pt x="8364" y="1"/>
                    </a:moveTo>
                    <a:lnTo>
                      <a:pt x="1" y="6200"/>
                    </a:lnTo>
                    <a:lnTo>
                      <a:pt x="3062" y="6200"/>
                    </a:lnTo>
                    <a:lnTo>
                      <a:pt x="1" y="12411"/>
                    </a:lnTo>
                    <a:lnTo>
                      <a:pt x="8364" y="6200"/>
                    </a:lnTo>
                    <a:lnTo>
                      <a:pt x="5303" y="6200"/>
                    </a:lnTo>
                    <a:lnTo>
                      <a:pt x="8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6034667" y="1487825"/>
                <a:ext cx="264357" cy="392102"/>
              </a:xfrm>
              <a:custGeom>
                <a:rect b="b" l="l" r="r" t="t"/>
                <a:pathLst>
                  <a:path extrusionOk="0" h="12425" w="8377">
                    <a:moveTo>
                      <a:pt x="1" y="1"/>
                    </a:moveTo>
                    <a:lnTo>
                      <a:pt x="3075" y="6213"/>
                    </a:lnTo>
                    <a:lnTo>
                      <a:pt x="1" y="6213"/>
                    </a:lnTo>
                    <a:lnTo>
                      <a:pt x="8377" y="12424"/>
                    </a:lnTo>
                    <a:lnTo>
                      <a:pt x="5316" y="6213"/>
                    </a:lnTo>
                    <a:lnTo>
                      <a:pt x="8377" y="62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5816003" y="2744860"/>
                <a:ext cx="603474" cy="155231"/>
              </a:xfrm>
              <a:custGeom>
                <a:rect b="b" l="l" r="r" t="t"/>
                <a:pathLst>
                  <a:path extrusionOk="0" h="4919" w="19123">
                    <a:moveTo>
                      <a:pt x="718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16"/>
                    </a:lnTo>
                    <a:lnTo>
                      <a:pt x="205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3" y="564"/>
                    </a:lnTo>
                    <a:lnTo>
                      <a:pt x="1" y="718"/>
                    </a:lnTo>
                    <a:lnTo>
                      <a:pt x="13" y="859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5" y="1217"/>
                    </a:lnTo>
                    <a:lnTo>
                      <a:pt x="308" y="1307"/>
                    </a:lnTo>
                    <a:lnTo>
                      <a:pt x="436" y="1371"/>
                    </a:lnTo>
                    <a:lnTo>
                      <a:pt x="564" y="1409"/>
                    </a:lnTo>
                    <a:lnTo>
                      <a:pt x="718" y="1435"/>
                    </a:lnTo>
                    <a:lnTo>
                      <a:pt x="14550" y="1435"/>
                    </a:lnTo>
                    <a:lnTo>
                      <a:pt x="17906" y="4714"/>
                    </a:lnTo>
                    <a:lnTo>
                      <a:pt x="18021" y="4803"/>
                    </a:lnTo>
                    <a:lnTo>
                      <a:pt x="18136" y="4867"/>
                    </a:lnTo>
                    <a:lnTo>
                      <a:pt x="18277" y="4906"/>
                    </a:lnTo>
                    <a:lnTo>
                      <a:pt x="18405" y="4919"/>
                    </a:lnTo>
                    <a:lnTo>
                      <a:pt x="18546" y="4906"/>
                    </a:lnTo>
                    <a:lnTo>
                      <a:pt x="18674" y="4867"/>
                    </a:lnTo>
                    <a:lnTo>
                      <a:pt x="18802" y="4803"/>
                    </a:lnTo>
                    <a:lnTo>
                      <a:pt x="18918" y="4701"/>
                    </a:lnTo>
                    <a:lnTo>
                      <a:pt x="19007" y="4598"/>
                    </a:lnTo>
                    <a:lnTo>
                      <a:pt x="19071" y="4470"/>
                    </a:lnTo>
                    <a:lnTo>
                      <a:pt x="19110" y="4329"/>
                    </a:lnTo>
                    <a:lnTo>
                      <a:pt x="19123" y="4201"/>
                    </a:lnTo>
                    <a:lnTo>
                      <a:pt x="19110" y="4060"/>
                    </a:lnTo>
                    <a:lnTo>
                      <a:pt x="19071" y="3932"/>
                    </a:lnTo>
                    <a:lnTo>
                      <a:pt x="18995" y="3804"/>
                    </a:lnTo>
                    <a:lnTo>
                      <a:pt x="18905" y="3689"/>
                    </a:lnTo>
                    <a:lnTo>
                      <a:pt x="15344" y="205"/>
                    </a:lnTo>
                    <a:lnTo>
                      <a:pt x="15229" y="116"/>
                    </a:lnTo>
                    <a:lnTo>
                      <a:pt x="15114" y="52"/>
                    </a:lnTo>
                    <a:lnTo>
                      <a:pt x="14973" y="13"/>
                    </a:lnTo>
                    <a:lnTo>
                      <a:pt x="14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5672100" y="3007988"/>
                <a:ext cx="371495" cy="44875"/>
              </a:xfrm>
              <a:custGeom>
                <a:rect b="b" l="l" r="r" t="t"/>
                <a:pathLst>
                  <a:path extrusionOk="0" h="1422" w="11772">
                    <a:moveTo>
                      <a:pt x="718" y="0"/>
                    </a:moveTo>
                    <a:lnTo>
                      <a:pt x="577" y="13"/>
                    </a:lnTo>
                    <a:lnTo>
                      <a:pt x="436" y="52"/>
                    </a:lnTo>
                    <a:lnTo>
                      <a:pt x="321" y="116"/>
                    </a:lnTo>
                    <a:lnTo>
                      <a:pt x="206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4" y="564"/>
                    </a:lnTo>
                    <a:lnTo>
                      <a:pt x="1" y="718"/>
                    </a:lnTo>
                    <a:lnTo>
                      <a:pt x="14" y="858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6" y="1217"/>
                    </a:lnTo>
                    <a:lnTo>
                      <a:pt x="321" y="1307"/>
                    </a:lnTo>
                    <a:lnTo>
                      <a:pt x="436" y="1371"/>
                    </a:lnTo>
                    <a:lnTo>
                      <a:pt x="577" y="1409"/>
                    </a:lnTo>
                    <a:lnTo>
                      <a:pt x="718" y="1422"/>
                    </a:lnTo>
                    <a:lnTo>
                      <a:pt x="11054" y="1422"/>
                    </a:lnTo>
                    <a:lnTo>
                      <a:pt x="11195" y="1409"/>
                    </a:lnTo>
                    <a:lnTo>
                      <a:pt x="11323" y="1371"/>
                    </a:lnTo>
                    <a:lnTo>
                      <a:pt x="11451" y="1307"/>
                    </a:lnTo>
                    <a:lnTo>
                      <a:pt x="11554" y="1217"/>
                    </a:lnTo>
                    <a:lnTo>
                      <a:pt x="11643" y="1115"/>
                    </a:lnTo>
                    <a:lnTo>
                      <a:pt x="11707" y="987"/>
                    </a:lnTo>
                    <a:lnTo>
                      <a:pt x="11746" y="858"/>
                    </a:lnTo>
                    <a:lnTo>
                      <a:pt x="11771" y="718"/>
                    </a:lnTo>
                    <a:lnTo>
                      <a:pt x="11746" y="564"/>
                    </a:lnTo>
                    <a:lnTo>
                      <a:pt x="11707" y="436"/>
                    </a:lnTo>
                    <a:lnTo>
                      <a:pt x="11643" y="308"/>
                    </a:lnTo>
                    <a:lnTo>
                      <a:pt x="11554" y="205"/>
                    </a:lnTo>
                    <a:lnTo>
                      <a:pt x="11451" y="116"/>
                    </a:lnTo>
                    <a:lnTo>
                      <a:pt x="11323" y="52"/>
                    </a:lnTo>
                    <a:lnTo>
                      <a:pt x="11195" y="13"/>
                    </a:ln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5816003" y="3109824"/>
                <a:ext cx="405419" cy="159302"/>
              </a:xfrm>
              <a:custGeom>
                <a:rect b="b" l="l" r="r" t="t"/>
                <a:pathLst>
                  <a:path extrusionOk="0" h="5048" w="12847">
                    <a:moveTo>
                      <a:pt x="12078" y="1"/>
                    </a:moveTo>
                    <a:lnTo>
                      <a:pt x="11937" y="14"/>
                    </a:lnTo>
                    <a:lnTo>
                      <a:pt x="11809" y="65"/>
                    </a:lnTo>
                    <a:lnTo>
                      <a:pt x="11694" y="155"/>
                    </a:lnTo>
                    <a:lnTo>
                      <a:pt x="7352" y="3613"/>
                    </a:lnTo>
                    <a:lnTo>
                      <a:pt x="718" y="3613"/>
                    </a:lnTo>
                    <a:lnTo>
                      <a:pt x="564" y="3626"/>
                    </a:lnTo>
                    <a:lnTo>
                      <a:pt x="436" y="3664"/>
                    </a:lnTo>
                    <a:lnTo>
                      <a:pt x="308" y="3728"/>
                    </a:lnTo>
                    <a:lnTo>
                      <a:pt x="205" y="3818"/>
                    </a:lnTo>
                    <a:lnTo>
                      <a:pt x="116" y="3920"/>
                    </a:lnTo>
                    <a:lnTo>
                      <a:pt x="52" y="4048"/>
                    </a:lnTo>
                    <a:lnTo>
                      <a:pt x="13" y="4176"/>
                    </a:lnTo>
                    <a:lnTo>
                      <a:pt x="1" y="4330"/>
                    </a:lnTo>
                    <a:lnTo>
                      <a:pt x="13" y="4471"/>
                    </a:lnTo>
                    <a:lnTo>
                      <a:pt x="52" y="4599"/>
                    </a:lnTo>
                    <a:lnTo>
                      <a:pt x="116" y="4727"/>
                    </a:lnTo>
                    <a:lnTo>
                      <a:pt x="205" y="4829"/>
                    </a:lnTo>
                    <a:lnTo>
                      <a:pt x="308" y="4919"/>
                    </a:lnTo>
                    <a:lnTo>
                      <a:pt x="436" y="4983"/>
                    </a:lnTo>
                    <a:lnTo>
                      <a:pt x="564" y="5022"/>
                    </a:lnTo>
                    <a:lnTo>
                      <a:pt x="718" y="5047"/>
                    </a:lnTo>
                    <a:lnTo>
                      <a:pt x="7608" y="5047"/>
                    </a:lnTo>
                    <a:lnTo>
                      <a:pt x="7724" y="5034"/>
                    </a:lnTo>
                    <a:lnTo>
                      <a:pt x="7839" y="4996"/>
                    </a:lnTo>
                    <a:lnTo>
                      <a:pt x="7954" y="4958"/>
                    </a:lnTo>
                    <a:lnTo>
                      <a:pt x="8057" y="4881"/>
                    </a:lnTo>
                    <a:lnTo>
                      <a:pt x="12578" y="1269"/>
                    </a:lnTo>
                    <a:lnTo>
                      <a:pt x="12693" y="1166"/>
                    </a:lnTo>
                    <a:lnTo>
                      <a:pt x="12770" y="1051"/>
                    </a:lnTo>
                    <a:lnTo>
                      <a:pt x="12821" y="923"/>
                    </a:lnTo>
                    <a:lnTo>
                      <a:pt x="12847" y="795"/>
                    </a:lnTo>
                    <a:lnTo>
                      <a:pt x="12847" y="654"/>
                    </a:lnTo>
                    <a:lnTo>
                      <a:pt x="12821" y="513"/>
                    </a:lnTo>
                    <a:lnTo>
                      <a:pt x="12770" y="385"/>
                    </a:lnTo>
                    <a:lnTo>
                      <a:pt x="12693" y="257"/>
                    </a:lnTo>
                    <a:lnTo>
                      <a:pt x="12591" y="155"/>
                    </a:lnTo>
                    <a:lnTo>
                      <a:pt x="12475" y="78"/>
                    </a:lnTo>
                    <a:lnTo>
                      <a:pt x="12347" y="27"/>
                    </a:lnTo>
                    <a:lnTo>
                      <a:pt x="12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9"/>
              <p:cNvSpPr/>
              <p:nvPr/>
            </p:nvSpPr>
            <p:spPr>
              <a:xfrm>
                <a:off x="6701577" y="2532667"/>
                <a:ext cx="196856" cy="210615"/>
              </a:xfrm>
              <a:custGeom>
                <a:rect b="b" l="l" r="r" t="t"/>
                <a:pathLst>
                  <a:path extrusionOk="0" h="6674" w="6238">
                    <a:moveTo>
                      <a:pt x="5521" y="0"/>
                    </a:moveTo>
                    <a:lnTo>
                      <a:pt x="5367" y="13"/>
                    </a:lnTo>
                    <a:lnTo>
                      <a:pt x="5239" y="64"/>
                    </a:lnTo>
                    <a:lnTo>
                      <a:pt x="5124" y="128"/>
                    </a:lnTo>
                    <a:lnTo>
                      <a:pt x="5008" y="218"/>
                    </a:lnTo>
                    <a:lnTo>
                      <a:pt x="4919" y="320"/>
                    </a:lnTo>
                    <a:lnTo>
                      <a:pt x="4855" y="436"/>
                    </a:lnTo>
                    <a:lnTo>
                      <a:pt x="4816" y="577"/>
                    </a:lnTo>
                    <a:lnTo>
                      <a:pt x="4804" y="717"/>
                    </a:lnTo>
                    <a:lnTo>
                      <a:pt x="4804" y="5251"/>
                    </a:lnTo>
                    <a:lnTo>
                      <a:pt x="705" y="5251"/>
                    </a:lnTo>
                    <a:lnTo>
                      <a:pt x="564" y="5264"/>
                    </a:lnTo>
                    <a:lnTo>
                      <a:pt x="436" y="5303"/>
                    </a:lnTo>
                    <a:lnTo>
                      <a:pt x="308" y="5367"/>
                    </a:lnTo>
                    <a:lnTo>
                      <a:pt x="205" y="5456"/>
                    </a:lnTo>
                    <a:lnTo>
                      <a:pt x="116" y="5559"/>
                    </a:lnTo>
                    <a:lnTo>
                      <a:pt x="52" y="5687"/>
                    </a:lnTo>
                    <a:lnTo>
                      <a:pt x="13" y="5815"/>
                    </a:lnTo>
                    <a:lnTo>
                      <a:pt x="1" y="5969"/>
                    </a:lnTo>
                    <a:lnTo>
                      <a:pt x="13" y="6110"/>
                    </a:lnTo>
                    <a:lnTo>
                      <a:pt x="52" y="6238"/>
                    </a:lnTo>
                    <a:lnTo>
                      <a:pt x="116" y="6366"/>
                    </a:lnTo>
                    <a:lnTo>
                      <a:pt x="205" y="6468"/>
                    </a:lnTo>
                    <a:lnTo>
                      <a:pt x="308" y="6558"/>
                    </a:lnTo>
                    <a:lnTo>
                      <a:pt x="436" y="6622"/>
                    </a:lnTo>
                    <a:lnTo>
                      <a:pt x="564" y="6660"/>
                    </a:lnTo>
                    <a:lnTo>
                      <a:pt x="705" y="6673"/>
                    </a:lnTo>
                    <a:lnTo>
                      <a:pt x="5521" y="6673"/>
                    </a:lnTo>
                    <a:lnTo>
                      <a:pt x="5662" y="6660"/>
                    </a:lnTo>
                    <a:lnTo>
                      <a:pt x="5803" y="6622"/>
                    </a:lnTo>
                    <a:lnTo>
                      <a:pt x="5918" y="6558"/>
                    </a:lnTo>
                    <a:lnTo>
                      <a:pt x="6020" y="6468"/>
                    </a:lnTo>
                    <a:lnTo>
                      <a:pt x="6110" y="6366"/>
                    </a:lnTo>
                    <a:lnTo>
                      <a:pt x="6174" y="6238"/>
                    </a:lnTo>
                    <a:lnTo>
                      <a:pt x="6225" y="6110"/>
                    </a:lnTo>
                    <a:lnTo>
                      <a:pt x="6238" y="5969"/>
                    </a:lnTo>
                    <a:lnTo>
                      <a:pt x="6238" y="717"/>
                    </a:lnTo>
                    <a:lnTo>
                      <a:pt x="6225" y="577"/>
                    </a:lnTo>
                    <a:lnTo>
                      <a:pt x="6174" y="436"/>
                    </a:lnTo>
                    <a:lnTo>
                      <a:pt x="6110" y="320"/>
                    </a:lnTo>
                    <a:lnTo>
                      <a:pt x="6020" y="218"/>
                    </a:lnTo>
                    <a:lnTo>
                      <a:pt x="5918" y="128"/>
                    </a:lnTo>
                    <a:lnTo>
                      <a:pt x="5803" y="64"/>
                    </a:lnTo>
                    <a:lnTo>
                      <a:pt x="5662" y="13"/>
                    </a:lnTo>
                    <a:lnTo>
                      <a:pt x="5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9"/>
              <p:cNvSpPr/>
              <p:nvPr/>
            </p:nvSpPr>
            <p:spPr>
              <a:xfrm>
                <a:off x="6636915" y="2872164"/>
                <a:ext cx="590535" cy="180698"/>
              </a:xfrm>
              <a:custGeom>
                <a:rect b="b" l="l" r="r" t="t"/>
                <a:pathLst>
                  <a:path extrusionOk="0" h="5726" w="18713">
                    <a:moveTo>
                      <a:pt x="9747" y="1"/>
                    </a:moveTo>
                    <a:lnTo>
                      <a:pt x="9657" y="14"/>
                    </a:lnTo>
                    <a:lnTo>
                      <a:pt x="9581" y="39"/>
                    </a:lnTo>
                    <a:lnTo>
                      <a:pt x="9504" y="78"/>
                    </a:lnTo>
                    <a:lnTo>
                      <a:pt x="9427" y="129"/>
                    </a:lnTo>
                    <a:lnTo>
                      <a:pt x="9363" y="180"/>
                    </a:lnTo>
                    <a:lnTo>
                      <a:pt x="9299" y="244"/>
                    </a:lnTo>
                    <a:lnTo>
                      <a:pt x="9248" y="308"/>
                    </a:lnTo>
                    <a:lnTo>
                      <a:pt x="6545" y="4304"/>
                    </a:lnTo>
                    <a:lnTo>
                      <a:pt x="718" y="4304"/>
                    </a:lnTo>
                    <a:lnTo>
                      <a:pt x="564" y="4317"/>
                    </a:lnTo>
                    <a:lnTo>
                      <a:pt x="436" y="4356"/>
                    </a:lnTo>
                    <a:lnTo>
                      <a:pt x="308" y="4420"/>
                    </a:lnTo>
                    <a:lnTo>
                      <a:pt x="205" y="4509"/>
                    </a:lnTo>
                    <a:lnTo>
                      <a:pt x="116" y="4612"/>
                    </a:lnTo>
                    <a:lnTo>
                      <a:pt x="52" y="4740"/>
                    </a:lnTo>
                    <a:lnTo>
                      <a:pt x="13" y="4868"/>
                    </a:lnTo>
                    <a:lnTo>
                      <a:pt x="0" y="5022"/>
                    </a:lnTo>
                    <a:lnTo>
                      <a:pt x="13" y="5162"/>
                    </a:lnTo>
                    <a:lnTo>
                      <a:pt x="52" y="5291"/>
                    </a:lnTo>
                    <a:lnTo>
                      <a:pt x="116" y="5419"/>
                    </a:lnTo>
                    <a:lnTo>
                      <a:pt x="205" y="5521"/>
                    </a:lnTo>
                    <a:lnTo>
                      <a:pt x="308" y="5611"/>
                    </a:lnTo>
                    <a:lnTo>
                      <a:pt x="436" y="5675"/>
                    </a:lnTo>
                    <a:lnTo>
                      <a:pt x="564" y="5713"/>
                    </a:lnTo>
                    <a:lnTo>
                      <a:pt x="718" y="5726"/>
                    </a:lnTo>
                    <a:lnTo>
                      <a:pt x="7006" y="5726"/>
                    </a:lnTo>
                    <a:lnTo>
                      <a:pt x="7096" y="5713"/>
                    </a:lnTo>
                    <a:lnTo>
                      <a:pt x="7173" y="5688"/>
                    </a:lnTo>
                    <a:lnTo>
                      <a:pt x="7250" y="5649"/>
                    </a:lnTo>
                    <a:lnTo>
                      <a:pt x="7326" y="5598"/>
                    </a:lnTo>
                    <a:lnTo>
                      <a:pt x="7390" y="5547"/>
                    </a:lnTo>
                    <a:lnTo>
                      <a:pt x="7454" y="5483"/>
                    </a:lnTo>
                    <a:lnTo>
                      <a:pt x="7506" y="5419"/>
                    </a:lnTo>
                    <a:lnTo>
                      <a:pt x="10221" y="1423"/>
                    </a:lnTo>
                    <a:lnTo>
                      <a:pt x="18008" y="1423"/>
                    </a:lnTo>
                    <a:lnTo>
                      <a:pt x="18149" y="1410"/>
                    </a:lnTo>
                    <a:lnTo>
                      <a:pt x="18277" y="1371"/>
                    </a:lnTo>
                    <a:lnTo>
                      <a:pt x="18405" y="1307"/>
                    </a:lnTo>
                    <a:lnTo>
                      <a:pt x="18508" y="1218"/>
                    </a:lnTo>
                    <a:lnTo>
                      <a:pt x="18597" y="1115"/>
                    </a:lnTo>
                    <a:lnTo>
                      <a:pt x="18661" y="987"/>
                    </a:lnTo>
                    <a:lnTo>
                      <a:pt x="18700" y="859"/>
                    </a:lnTo>
                    <a:lnTo>
                      <a:pt x="18713" y="718"/>
                    </a:lnTo>
                    <a:lnTo>
                      <a:pt x="18700" y="564"/>
                    </a:lnTo>
                    <a:lnTo>
                      <a:pt x="18661" y="436"/>
                    </a:lnTo>
                    <a:lnTo>
                      <a:pt x="18597" y="308"/>
                    </a:lnTo>
                    <a:lnTo>
                      <a:pt x="18508" y="206"/>
                    </a:lnTo>
                    <a:lnTo>
                      <a:pt x="18405" y="116"/>
                    </a:lnTo>
                    <a:lnTo>
                      <a:pt x="18277" y="52"/>
                    </a:lnTo>
                    <a:lnTo>
                      <a:pt x="18149" y="14"/>
                    </a:lnTo>
                    <a:lnTo>
                      <a:pt x="180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9"/>
              <p:cNvSpPr/>
              <p:nvPr/>
            </p:nvSpPr>
            <p:spPr>
              <a:xfrm>
                <a:off x="6767059" y="3199574"/>
                <a:ext cx="154032" cy="221123"/>
              </a:xfrm>
              <a:custGeom>
                <a:rect b="b" l="l" r="r" t="t"/>
                <a:pathLst>
                  <a:path extrusionOk="0" h="7007" w="4881">
                    <a:moveTo>
                      <a:pt x="718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0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18"/>
                    </a:lnTo>
                    <a:lnTo>
                      <a:pt x="0" y="6289"/>
                    </a:lnTo>
                    <a:lnTo>
                      <a:pt x="13" y="6430"/>
                    </a:lnTo>
                    <a:lnTo>
                      <a:pt x="52" y="6571"/>
                    </a:lnTo>
                    <a:lnTo>
                      <a:pt x="129" y="6686"/>
                    </a:lnTo>
                    <a:lnTo>
                      <a:pt x="205" y="6788"/>
                    </a:lnTo>
                    <a:lnTo>
                      <a:pt x="321" y="6878"/>
                    </a:lnTo>
                    <a:lnTo>
                      <a:pt x="436" y="6942"/>
                    </a:lnTo>
                    <a:lnTo>
                      <a:pt x="577" y="6993"/>
                    </a:lnTo>
                    <a:lnTo>
                      <a:pt x="718" y="7006"/>
                    </a:lnTo>
                    <a:lnTo>
                      <a:pt x="859" y="6993"/>
                    </a:lnTo>
                    <a:lnTo>
                      <a:pt x="999" y="6942"/>
                    </a:lnTo>
                    <a:lnTo>
                      <a:pt x="1115" y="6878"/>
                    </a:lnTo>
                    <a:lnTo>
                      <a:pt x="1217" y="6788"/>
                    </a:lnTo>
                    <a:lnTo>
                      <a:pt x="1307" y="6686"/>
                    </a:lnTo>
                    <a:lnTo>
                      <a:pt x="1371" y="6571"/>
                    </a:lnTo>
                    <a:lnTo>
                      <a:pt x="1422" y="6430"/>
                    </a:lnTo>
                    <a:lnTo>
                      <a:pt x="1435" y="6289"/>
                    </a:lnTo>
                    <a:lnTo>
                      <a:pt x="1435" y="1435"/>
                    </a:lnTo>
                    <a:lnTo>
                      <a:pt x="4163" y="1435"/>
                    </a:lnTo>
                    <a:lnTo>
                      <a:pt x="4304" y="1422"/>
                    </a:lnTo>
                    <a:lnTo>
                      <a:pt x="4445" y="1384"/>
                    </a:lnTo>
                    <a:lnTo>
                      <a:pt x="4560" y="1319"/>
                    </a:lnTo>
                    <a:lnTo>
                      <a:pt x="4663" y="1230"/>
                    </a:lnTo>
                    <a:lnTo>
                      <a:pt x="4752" y="1127"/>
                    </a:lnTo>
                    <a:lnTo>
                      <a:pt x="4816" y="999"/>
                    </a:lnTo>
                    <a:lnTo>
                      <a:pt x="4867" y="871"/>
                    </a:lnTo>
                    <a:lnTo>
                      <a:pt x="4880" y="718"/>
                    </a:lnTo>
                    <a:lnTo>
                      <a:pt x="4867" y="577"/>
                    </a:lnTo>
                    <a:lnTo>
                      <a:pt x="4816" y="449"/>
                    </a:lnTo>
                    <a:lnTo>
                      <a:pt x="4752" y="320"/>
                    </a:lnTo>
                    <a:lnTo>
                      <a:pt x="4663" y="218"/>
                    </a:lnTo>
                    <a:lnTo>
                      <a:pt x="4560" y="128"/>
                    </a:lnTo>
                    <a:lnTo>
                      <a:pt x="4445" y="64"/>
                    </a:lnTo>
                    <a:lnTo>
                      <a:pt x="4304" y="26"/>
                    </a:lnTo>
                    <a:lnTo>
                      <a:pt x="41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9"/>
              <p:cNvSpPr/>
              <p:nvPr/>
            </p:nvSpPr>
            <p:spPr>
              <a:xfrm>
                <a:off x="6253331" y="3407318"/>
                <a:ext cx="44906" cy="199696"/>
              </a:xfrm>
              <a:custGeom>
                <a:rect b="b" l="l" r="r" t="t"/>
                <a:pathLst>
                  <a:path extrusionOk="0" h="6328" w="1423">
                    <a:moveTo>
                      <a:pt x="718" y="1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29"/>
                    </a:lnTo>
                    <a:lnTo>
                      <a:pt x="206" y="205"/>
                    </a:lnTo>
                    <a:lnTo>
                      <a:pt x="116" y="321"/>
                    </a:lnTo>
                    <a:lnTo>
                      <a:pt x="52" y="436"/>
                    </a:lnTo>
                    <a:lnTo>
                      <a:pt x="13" y="577"/>
                    </a:lnTo>
                    <a:lnTo>
                      <a:pt x="1" y="718"/>
                    </a:lnTo>
                    <a:lnTo>
                      <a:pt x="1" y="5610"/>
                    </a:lnTo>
                    <a:lnTo>
                      <a:pt x="13" y="5764"/>
                    </a:lnTo>
                    <a:lnTo>
                      <a:pt x="52" y="5892"/>
                    </a:lnTo>
                    <a:lnTo>
                      <a:pt x="116" y="6020"/>
                    </a:lnTo>
                    <a:lnTo>
                      <a:pt x="206" y="6123"/>
                    </a:lnTo>
                    <a:lnTo>
                      <a:pt x="308" y="6212"/>
                    </a:lnTo>
                    <a:lnTo>
                      <a:pt x="436" y="6276"/>
                    </a:lnTo>
                    <a:lnTo>
                      <a:pt x="564" y="6315"/>
                    </a:lnTo>
                    <a:lnTo>
                      <a:pt x="718" y="6328"/>
                    </a:lnTo>
                    <a:lnTo>
                      <a:pt x="859" y="6315"/>
                    </a:lnTo>
                    <a:lnTo>
                      <a:pt x="987" y="6276"/>
                    </a:lnTo>
                    <a:lnTo>
                      <a:pt x="1115" y="6212"/>
                    </a:lnTo>
                    <a:lnTo>
                      <a:pt x="1217" y="6123"/>
                    </a:lnTo>
                    <a:lnTo>
                      <a:pt x="1307" y="6020"/>
                    </a:lnTo>
                    <a:lnTo>
                      <a:pt x="1371" y="5892"/>
                    </a:lnTo>
                    <a:lnTo>
                      <a:pt x="1410" y="5764"/>
                    </a:lnTo>
                    <a:lnTo>
                      <a:pt x="1422" y="5610"/>
                    </a:lnTo>
                    <a:lnTo>
                      <a:pt x="1422" y="718"/>
                    </a:lnTo>
                    <a:lnTo>
                      <a:pt x="1410" y="577"/>
                    </a:lnTo>
                    <a:lnTo>
                      <a:pt x="1371" y="436"/>
                    </a:lnTo>
                    <a:lnTo>
                      <a:pt x="1307" y="321"/>
                    </a:lnTo>
                    <a:lnTo>
                      <a:pt x="1217" y="205"/>
                    </a:lnTo>
                    <a:lnTo>
                      <a:pt x="1115" y="129"/>
                    </a:lnTo>
                    <a:lnTo>
                      <a:pt x="987" y="52"/>
                    </a:lnTo>
                    <a:lnTo>
                      <a:pt x="859" y="13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9"/>
              <p:cNvSpPr/>
              <p:nvPr/>
            </p:nvSpPr>
            <p:spPr>
              <a:xfrm>
                <a:off x="6399664" y="3287683"/>
                <a:ext cx="150782" cy="147153"/>
              </a:xfrm>
              <a:custGeom>
                <a:rect b="b" l="l" r="r" t="t"/>
                <a:pathLst>
                  <a:path extrusionOk="0" h="4663" w="4778">
                    <a:moveTo>
                      <a:pt x="705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7" y="116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9"/>
                    </a:lnTo>
                    <a:lnTo>
                      <a:pt x="13" y="590"/>
                    </a:lnTo>
                    <a:lnTo>
                      <a:pt x="0" y="730"/>
                    </a:lnTo>
                    <a:lnTo>
                      <a:pt x="13" y="859"/>
                    </a:lnTo>
                    <a:lnTo>
                      <a:pt x="64" y="987"/>
                    </a:lnTo>
                    <a:lnTo>
                      <a:pt x="128" y="1115"/>
                    </a:lnTo>
                    <a:lnTo>
                      <a:pt x="218" y="1230"/>
                    </a:lnTo>
                    <a:lnTo>
                      <a:pt x="3561" y="4458"/>
                    </a:lnTo>
                    <a:lnTo>
                      <a:pt x="3676" y="4547"/>
                    </a:lnTo>
                    <a:lnTo>
                      <a:pt x="3791" y="4611"/>
                    </a:lnTo>
                    <a:lnTo>
                      <a:pt x="3919" y="4650"/>
                    </a:lnTo>
                    <a:lnTo>
                      <a:pt x="4060" y="4662"/>
                    </a:lnTo>
                    <a:lnTo>
                      <a:pt x="4201" y="4650"/>
                    </a:lnTo>
                    <a:lnTo>
                      <a:pt x="4329" y="4598"/>
                    </a:lnTo>
                    <a:lnTo>
                      <a:pt x="4457" y="4534"/>
                    </a:lnTo>
                    <a:lnTo>
                      <a:pt x="4521" y="4496"/>
                    </a:lnTo>
                    <a:lnTo>
                      <a:pt x="4573" y="4445"/>
                    </a:lnTo>
                    <a:lnTo>
                      <a:pt x="4662" y="4329"/>
                    </a:lnTo>
                    <a:lnTo>
                      <a:pt x="4726" y="4201"/>
                    </a:lnTo>
                    <a:lnTo>
                      <a:pt x="4765" y="4073"/>
                    </a:lnTo>
                    <a:lnTo>
                      <a:pt x="4777" y="3932"/>
                    </a:lnTo>
                    <a:lnTo>
                      <a:pt x="4752" y="3792"/>
                    </a:lnTo>
                    <a:lnTo>
                      <a:pt x="4713" y="3663"/>
                    </a:lnTo>
                    <a:lnTo>
                      <a:pt x="4649" y="3535"/>
                    </a:lnTo>
                    <a:lnTo>
                      <a:pt x="4560" y="3433"/>
                    </a:lnTo>
                    <a:lnTo>
                      <a:pt x="1217" y="193"/>
                    </a:lnTo>
                    <a:lnTo>
                      <a:pt x="1102" y="103"/>
                    </a:lnTo>
                    <a:lnTo>
                      <a:pt x="974" y="39"/>
                    </a:lnTo>
                    <a:lnTo>
                      <a:pt x="845" y="1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9"/>
              <p:cNvSpPr/>
              <p:nvPr/>
            </p:nvSpPr>
            <p:spPr>
              <a:xfrm>
                <a:off x="5973634" y="2985361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435" y="0"/>
                    </a:moveTo>
                    <a:lnTo>
                      <a:pt x="1281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5"/>
                    </a:lnTo>
                    <a:lnTo>
                      <a:pt x="743" y="179"/>
                    </a:lnTo>
                    <a:lnTo>
                      <a:pt x="628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1" y="1435"/>
                    </a:lnTo>
                    <a:lnTo>
                      <a:pt x="13" y="1575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3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1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6351949" y="2832559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8" y="244"/>
                    </a:lnTo>
                    <a:lnTo>
                      <a:pt x="513" y="321"/>
                    </a:lnTo>
                    <a:lnTo>
                      <a:pt x="411" y="411"/>
                    </a:lnTo>
                    <a:lnTo>
                      <a:pt x="321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03" y="872"/>
                    </a:lnTo>
                    <a:lnTo>
                      <a:pt x="65" y="1000"/>
                    </a:lnTo>
                    <a:lnTo>
                      <a:pt x="26" y="1141"/>
                    </a:lnTo>
                    <a:lnTo>
                      <a:pt x="1" y="1281"/>
                    </a:lnTo>
                    <a:lnTo>
                      <a:pt x="1" y="1422"/>
                    </a:lnTo>
                    <a:lnTo>
                      <a:pt x="1" y="1576"/>
                    </a:lnTo>
                    <a:lnTo>
                      <a:pt x="26" y="1717"/>
                    </a:lnTo>
                    <a:lnTo>
                      <a:pt x="65" y="1845"/>
                    </a:lnTo>
                    <a:lnTo>
                      <a:pt x="103" y="1986"/>
                    </a:lnTo>
                    <a:lnTo>
                      <a:pt x="167" y="2101"/>
                    </a:lnTo>
                    <a:lnTo>
                      <a:pt x="244" y="2229"/>
                    </a:lnTo>
                    <a:lnTo>
                      <a:pt x="321" y="2332"/>
                    </a:lnTo>
                    <a:lnTo>
                      <a:pt x="411" y="2434"/>
                    </a:lnTo>
                    <a:lnTo>
                      <a:pt x="513" y="2524"/>
                    </a:lnTo>
                    <a:lnTo>
                      <a:pt x="628" y="2614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22" y="2857"/>
                    </a:lnTo>
                    <a:lnTo>
                      <a:pt x="1563" y="2844"/>
                    </a:lnTo>
                    <a:lnTo>
                      <a:pt x="1717" y="2831"/>
                    </a:lnTo>
                    <a:lnTo>
                      <a:pt x="1845" y="2793"/>
                    </a:lnTo>
                    <a:lnTo>
                      <a:pt x="1973" y="2742"/>
                    </a:lnTo>
                    <a:lnTo>
                      <a:pt x="2101" y="2678"/>
                    </a:lnTo>
                    <a:lnTo>
                      <a:pt x="2217" y="2614"/>
                    </a:lnTo>
                    <a:lnTo>
                      <a:pt x="2332" y="2524"/>
                    </a:lnTo>
                    <a:lnTo>
                      <a:pt x="2434" y="2434"/>
                    </a:lnTo>
                    <a:lnTo>
                      <a:pt x="2524" y="2332"/>
                    </a:lnTo>
                    <a:lnTo>
                      <a:pt x="2614" y="2229"/>
                    </a:lnTo>
                    <a:lnTo>
                      <a:pt x="2678" y="2101"/>
                    </a:lnTo>
                    <a:lnTo>
                      <a:pt x="2742" y="1986"/>
                    </a:lnTo>
                    <a:lnTo>
                      <a:pt x="2793" y="1845"/>
                    </a:lnTo>
                    <a:lnTo>
                      <a:pt x="2819" y="1717"/>
                    </a:lnTo>
                    <a:lnTo>
                      <a:pt x="2844" y="1576"/>
                    </a:lnTo>
                    <a:lnTo>
                      <a:pt x="2857" y="1422"/>
                    </a:lnTo>
                    <a:lnTo>
                      <a:pt x="2844" y="1281"/>
                    </a:lnTo>
                    <a:lnTo>
                      <a:pt x="2819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78" y="744"/>
                    </a:lnTo>
                    <a:lnTo>
                      <a:pt x="2614" y="628"/>
                    </a:lnTo>
                    <a:lnTo>
                      <a:pt x="2524" y="513"/>
                    </a:lnTo>
                    <a:lnTo>
                      <a:pt x="2434" y="411"/>
                    </a:lnTo>
                    <a:lnTo>
                      <a:pt x="2332" y="321"/>
                    </a:lnTo>
                    <a:lnTo>
                      <a:pt x="2217" y="244"/>
                    </a:lnTo>
                    <a:lnTo>
                      <a:pt x="2101" y="167"/>
                    </a:lnTo>
                    <a:lnTo>
                      <a:pt x="1973" y="116"/>
                    </a:lnTo>
                    <a:lnTo>
                      <a:pt x="1845" y="65"/>
                    </a:lnTo>
                    <a:lnTo>
                      <a:pt x="1717" y="26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6619937" y="2985361"/>
                <a:ext cx="90570" cy="90160"/>
              </a:xfrm>
              <a:custGeom>
                <a:rect b="b" l="l" r="r" t="t"/>
                <a:pathLst>
                  <a:path extrusionOk="0" h="2857" w="2870">
                    <a:moveTo>
                      <a:pt x="1435" y="0"/>
                    </a:moveTo>
                    <a:lnTo>
                      <a:pt x="1294" y="13"/>
                    </a:lnTo>
                    <a:lnTo>
                      <a:pt x="1153" y="26"/>
                    </a:lnTo>
                    <a:lnTo>
                      <a:pt x="1012" y="64"/>
                    </a:lnTo>
                    <a:lnTo>
                      <a:pt x="884" y="115"/>
                    </a:lnTo>
                    <a:lnTo>
                      <a:pt x="756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3" y="525"/>
                    </a:lnTo>
                    <a:lnTo>
                      <a:pt x="257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39" y="1140"/>
                    </a:lnTo>
                    <a:lnTo>
                      <a:pt x="13" y="1281"/>
                    </a:lnTo>
                    <a:lnTo>
                      <a:pt x="0" y="1435"/>
                    </a:lnTo>
                    <a:lnTo>
                      <a:pt x="13" y="1575"/>
                    </a:lnTo>
                    <a:lnTo>
                      <a:pt x="39" y="1716"/>
                    </a:lnTo>
                    <a:lnTo>
                      <a:pt x="64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57" y="2229"/>
                    </a:lnTo>
                    <a:lnTo>
                      <a:pt x="333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6" y="2690"/>
                    </a:lnTo>
                    <a:lnTo>
                      <a:pt x="884" y="2741"/>
                    </a:lnTo>
                    <a:lnTo>
                      <a:pt x="1012" y="2792"/>
                    </a:lnTo>
                    <a:lnTo>
                      <a:pt x="1153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47" y="2434"/>
                    </a:lnTo>
                    <a:lnTo>
                      <a:pt x="2536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54" y="1985"/>
                    </a:lnTo>
                    <a:lnTo>
                      <a:pt x="2805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69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805" y="999"/>
                    </a:lnTo>
                    <a:lnTo>
                      <a:pt x="2754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25"/>
                    </a:lnTo>
                    <a:lnTo>
                      <a:pt x="2447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6853149" y="3177326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1" y="1"/>
                    </a:moveTo>
                    <a:lnTo>
                      <a:pt x="1140" y="26"/>
                    </a:lnTo>
                    <a:lnTo>
                      <a:pt x="1012" y="65"/>
                    </a:lnTo>
                    <a:lnTo>
                      <a:pt x="871" y="103"/>
                    </a:lnTo>
                    <a:lnTo>
                      <a:pt x="756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80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39" y="1141"/>
                    </a:lnTo>
                    <a:lnTo>
                      <a:pt x="13" y="1282"/>
                    </a:lnTo>
                    <a:lnTo>
                      <a:pt x="1" y="1423"/>
                    </a:lnTo>
                    <a:lnTo>
                      <a:pt x="13" y="1576"/>
                    </a:lnTo>
                    <a:lnTo>
                      <a:pt x="39" y="1717"/>
                    </a:lnTo>
                    <a:lnTo>
                      <a:pt x="65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4"/>
                    </a:lnTo>
                    <a:lnTo>
                      <a:pt x="756" y="2678"/>
                    </a:lnTo>
                    <a:lnTo>
                      <a:pt x="871" y="2742"/>
                    </a:lnTo>
                    <a:lnTo>
                      <a:pt x="1012" y="2793"/>
                    </a:lnTo>
                    <a:lnTo>
                      <a:pt x="1140" y="2831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29" y="2614"/>
                    </a:lnTo>
                    <a:lnTo>
                      <a:pt x="2344" y="2524"/>
                    </a:lnTo>
                    <a:lnTo>
                      <a:pt x="2447" y="2434"/>
                    </a:lnTo>
                    <a:lnTo>
                      <a:pt x="2536" y="2332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54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3"/>
                    </a:lnTo>
                    <a:lnTo>
                      <a:pt x="2857" y="1282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54" y="872"/>
                    </a:lnTo>
                    <a:lnTo>
                      <a:pt x="2690" y="744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47" y="411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6665191" y="2675749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435" y="0"/>
                    </a:moveTo>
                    <a:lnTo>
                      <a:pt x="1282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6"/>
                    </a:lnTo>
                    <a:lnTo>
                      <a:pt x="744" y="180"/>
                    </a:lnTo>
                    <a:lnTo>
                      <a:pt x="628" y="244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21" y="525"/>
                    </a:lnTo>
                    <a:lnTo>
                      <a:pt x="244" y="628"/>
                    </a:lnTo>
                    <a:lnTo>
                      <a:pt x="167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21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4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2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32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32" y="333"/>
                    </a:lnTo>
                    <a:lnTo>
                      <a:pt x="2229" y="244"/>
                    </a:lnTo>
                    <a:lnTo>
                      <a:pt x="2114" y="180"/>
                    </a:lnTo>
                    <a:lnTo>
                      <a:pt x="1986" y="116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6377005" y="3265057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435" y="0"/>
                    </a:moveTo>
                    <a:lnTo>
                      <a:pt x="1294" y="13"/>
                    </a:lnTo>
                    <a:lnTo>
                      <a:pt x="1141" y="26"/>
                    </a:lnTo>
                    <a:lnTo>
                      <a:pt x="1013" y="64"/>
                    </a:lnTo>
                    <a:lnTo>
                      <a:pt x="885" y="115"/>
                    </a:lnTo>
                    <a:lnTo>
                      <a:pt x="757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39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39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7" y="2690"/>
                    </a:lnTo>
                    <a:lnTo>
                      <a:pt x="885" y="2741"/>
                    </a:lnTo>
                    <a:lnTo>
                      <a:pt x="1013" y="2792"/>
                    </a:lnTo>
                    <a:lnTo>
                      <a:pt x="1141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5" y="2536"/>
                    </a:lnTo>
                    <a:lnTo>
                      <a:pt x="2447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3"/>
                    </a:lnTo>
                    <a:lnTo>
                      <a:pt x="2755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55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47" y="423"/>
                    </a:lnTo>
                    <a:lnTo>
                      <a:pt x="2345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153892" y="3087198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9" y="244"/>
                    </a:lnTo>
                    <a:lnTo>
                      <a:pt x="526" y="321"/>
                    </a:lnTo>
                    <a:lnTo>
                      <a:pt x="424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27" y="1141"/>
                    </a:lnTo>
                    <a:lnTo>
                      <a:pt x="14" y="1281"/>
                    </a:lnTo>
                    <a:lnTo>
                      <a:pt x="1" y="1422"/>
                    </a:lnTo>
                    <a:lnTo>
                      <a:pt x="14" y="1576"/>
                    </a:lnTo>
                    <a:lnTo>
                      <a:pt x="27" y="1717"/>
                    </a:lnTo>
                    <a:lnTo>
                      <a:pt x="65" y="1858"/>
                    </a:lnTo>
                    <a:lnTo>
                      <a:pt x="116" y="1986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4" y="2434"/>
                    </a:lnTo>
                    <a:lnTo>
                      <a:pt x="526" y="2524"/>
                    </a:lnTo>
                    <a:lnTo>
                      <a:pt x="629" y="2613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30" y="2613"/>
                    </a:lnTo>
                    <a:lnTo>
                      <a:pt x="2345" y="2524"/>
                    </a:lnTo>
                    <a:lnTo>
                      <a:pt x="2434" y="2434"/>
                    </a:lnTo>
                    <a:lnTo>
                      <a:pt x="2537" y="2332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6"/>
                    </a:lnTo>
                    <a:lnTo>
                      <a:pt x="2793" y="1858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91" y="744"/>
                    </a:lnTo>
                    <a:lnTo>
                      <a:pt x="2614" y="628"/>
                    </a:lnTo>
                    <a:lnTo>
                      <a:pt x="2537" y="513"/>
                    </a:lnTo>
                    <a:lnTo>
                      <a:pt x="2434" y="411"/>
                    </a:lnTo>
                    <a:lnTo>
                      <a:pt x="2345" y="321"/>
                    </a:lnTo>
                    <a:lnTo>
                      <a:pt x="2230" y="244"/>
                    </a:lnTo>
                    <a:lnTo>
                      <a:pt x="2114" y="167"/>
                    </a:lnTo>
                    <a:lnTo>
                      <a:pt x="1986" y="116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6230704" y="3361244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1" y="0"/>
                    </a:moveTo>
                    <a:lnTo>
                      <a:pt x="1140" y="26"/>
                    </a:lnTo>
                    <a:lnTo>
                      <a:pt x="999" y="64"/>
                    </a:lnTo>
                    <a:lnTo>
                      <a:pt x="871" y="103"/>
                    </a:lnTo>
                    <a:lnTo>
                      <a:pt x="743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0"/>
                    </a:lnTo>
                    <a:lnTo>
                      <a:pt x="333" y="513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0" y="1422"/>
                    </a:lnTo>
                    <a:lnTo>
                      <a:pt x="13" y="1576"/>
                    </a:lnTo>
                    <a:lnTo>
                      <a:pt x="26" y="1717"/>
                    </a:lnTo>
                    <a:lnTo>
                      <a:pt x="64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3" y="2331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3"/>
                    </a:lnTo>
                    <a:lnTo>
                      <a:pt x="743" y="2677"/>
                    </a:lnTo>
                    <a:lnTo>
                      <a:pt x="871" y="2741"/>
                    </a:lnTo>
                    <a:lnTo>
                      <a:pt x="999" y="2793"/>
                    </a:lnTo>
                    <a:lnTo>
                      <a:pt x="1140" y="2818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18"/>
                    </a:lnTo>
                    <a:lnTo>
                      <a:pt x="1858" y="2793"/>
                    </a:lnTo>
                    <a:lnTo>
                      <a:pt x="1986" y="2741"/>
                    </a:lnTo>
                    <a:lnTo>
                      <a:pt x="2114" y="2677"/>
                    </a:lnTo>
                    <a:lnTo>
                      <a:pt x="2229" y="2613"/>
                    </a:lnTo>
                    <a:lnTo>
                      <a:pt x="2344" y="2524"/>
                    </a:lnTo>
                    <a:lnTo>
                      <a:pt x="2434" y="2434"/>
                    </a:lnTo>
                    <a:lnTo>
                      <a:pt x="2536" y="2331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41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1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34" y="410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6199178" y="2411391"/>
                <a:ext cx="524643" cy="109568"/>
              </a:xfrm>
              <a:custGeom>
                <a:rect b="b" l="l" r="r" t="t"/>
                <a:pathLst>
                  <a:path extrusionOk="0" h="3472" w="16625">
                    <a:moveTo>
                      <a:pt x="0" y="1"/>
                    </a:moveTo>
                    <a:lnTo>
                      <a:pt x="0" y="3472"/>
                    </a:lnTo>
                    <a:lnTo>
                      <a:pt x="16625" y="3472"/>
                    </a:lnTo>
                    <a:lnTo>
                      <a:pt x="16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6530218" y="3921455"/>
                <a:ext cx="188367" cy="187956"/>
              </a:xfrm>
              <a:custGeom>
                <a:rect b="b" l="l" r="r" t="t"/>
                <a:pathLst>
                  <a:path extrusionOk="0" h="5956" w="5969">
                    <a:moveTo>
                      <a:pt x="2831" y="0"/>
                    </a:moveTo>
                    <a:lnTo>
                      <a:pt x="2677" y="13"/>
                    </a:lnTo>
                    <a:lnTo>
                      <a:pt x="2382" y="64"/>
                    </a:lnTo>
                    <a:lnTo>
                      <a:pt x="2101" y="128"/>
                    </a:lnTo>
                    <a:lnTo>
                      <a:pt x="1832" y="231"/>
                    </a:lnTo>
                    <a:lnTo>
                      <a:pt x="1563" y="359"/>
                    </a:lnTo>
                    <a:lnTo>
                      <a:pt x="1319" y="512"/>
                    </a:lnTo>
                    <a:lnTo>
                      <a:pt x="1089" y="679"/>
                    </a:lnTo>
                    <a:lnTo>
                      <a:pt x="884" y="871"/>
                    </a:lnTo>
                    <a:lnTo>
                      <a:pt x="692" y="1089"/>
                    </a:lnTo>
                    <a:lnTo>
                      <a:pt x="512" y="1319"/>
                    </a:lnTo>
                    <a:lnTo>
                      <a:pt x="371" y="1563"/>
                    </a:lnTo>
                    <a:lnTo>
                      <a:pt x="243" y="1819"/>
                    </a:lnTo>
                    <a:lnTo>
                      <a:pt x="141" y="2088"/>
                    </a:lnTo>
                    <a:lnTo>
                      <a:pt x="64" y="2382"/>
                    </a:lnTo>
                    <a:lnTo>
                      <a:pt x="26" y="2677"/>
                    </a:lnTo>
                    <a:lnTo>
                      <a:pt x="13" y="2831"/>
                    </a:lnTo>
                    <a:lnTo>
                      <a:pt x="0" y="2984"/>
                    </a:lnTo>
                    <a:lnTo>
                      <a:pt x="13" y="3138"/>
                    </a:lnTo>
                    <a:lnTo>
                      <a:pt x="26" y="3279"/>
                    </a:lnTo>
                    <a:lnTo>
                      <a:pt x="64" y="3586"/>
                    </a:lnTo>
                    <a:lnTo>
                      <a:pt x="141" y="3868"/>
                    </a:lnTo>
                    <a:lnTo>
                      <a:pt x="243" y="4137"/>
                    </a:lnTo>
                    <a:lnTo>
                      <a:pt x="371" y="4406"/>
                    </a:lnTo>
                    <a:lnTo>
                      <a:pt x="512" y="4649"/>
                    </a:lnTo>
                    <a:lnTo>
                      <a:pt x="692" y="4880"/>
                    </a:lnTo>
                    <a:lnTo>
                      <a:pt x="884" y="5085"/>
                    </a:lnTo>
                    <a:lnTo>
                      <a:pt x="1089" y="5277"/>
                    </a:lnTo>
                    <a:lnTo>
                      <a:pt x="1319" y="5456"/>
                    </a:lnTo>
                    <a:lnTo>
                      <a:pt x="1563" y="5597"/>
                    </a:lnTo>
                    <a:lnTo>
                      <a:pt x="1832" y="5725"/>
                    </a:lnTo>
                    <a:lnTo>
                      <a:pt x="2101" y="5828"/>
                    </a:lnTo>
                    <a:lnTo>
                      <a:pt x="2382" y="5905"/>
                    </a:lnTo>
                    <a:lnTo>
                      <a:pt x="2677" y="5943"/>
                    </a:lnTo>
                    <a:lnTo>
                      <a:pt x="2831" y="5956"/>
                    </a:lnTo>
                    <a:lnTo>
                      <a:pt x="3138" y="5956"/>
                    </a:lnTo>
                    <a:lnTo>
                      <a:pt x="3292" y="5943"/>
                    </a:lnTo>
                    <a:lnTo>
                      <a:pt x="3586" y="5905"/>
                    </a:lnTo>
                    <a:lnTo>
                      <a:pt x="3868" y="5828"/>
                    </a:lnTo>
                    <a:lnTo>
                      <a:pt x="4150" y="5725"/>
                    </a:lnTo>
                    <a:lnTo>
                      <a:pt x="4406" y="5597"/>
                    </a:lnTo>
                    <a:lnTo>
                      <a:pt x="4649" y="5456"/>
                    </a:lnTo>
                    <a:lnTo>
                      <a:pt x="4880" y="5277"/>
                    </a:lnTo>
                    <a:lnTo>
                      <a:pt x="5098" y="5085"/>
                    </a:lnTo>
                    <a:lnTo>
                      <a:pt x="5290" y="4880"/>
                    </a:lnTo>
                    <a:lnTo>
                      <a:pt x="5456" y="4649"/>
                    </a:lnTo>
                    <a:lnTo>
                      <a:pt x="5610" y="4406"/>
                    </a:lnTo>
                    <a:lnTo>
                      <a:pt x="5725" y="4137"/>
                    </a:lnTo>
                    <a:lnTo>
                      <a:pt x="5828" y="3868"/>
                    </a:lnTo>
                    <a:lnTo>
                      <a:pt x="5904" y="3586"/>
                    </a:lnTo>
                    <a:lnTo>
                      <a:pt x="5956" y="3279"/>
                    </a:lnTo>
                    <a:lnTo>
                      <a:pt x="5956" y="3138"/>
                    </a:lnTo>
                    <a:lnTo>
                      <a:pt x="5969" y="2984"/>
                    </a:lnTo>
                    <a:lnTo>
                      <a:pt x="5956" y="2831"/>
                    </a:lnTo>
                    <a:lnTo>
                      <a:pt x="5956" y="2677"/>
                    </a:lnTo>
                    <a:lnTo>
                      <a:pt x="5904" y="2382"/>
                    </a:lnTo>
                    <a:lnTo>
                      <a:pt x="5828" y="2088"/>
                    </a:lnTo>
                    <a:lnTo>
                      <a:pt x="5725" y="1819"/>
                    </a:lnTo>
                    <a:lnTo>
                      <a:pt x="5610" y="1563"/>
                    </a:lnTo>
                    <a:lnTo>
                      <a:pt x="5456" y="1319"/>
                    </a:lnTo>
                    <a:lnTo>
                      <a:pt x="5290" y="1089"/>
                    </a:lnTo>
                    <a:lnTo>
                      <a:pt x="5098" y="871"/>
                    </a:lnTo>
                    <a:lnTo>
                      <a:pt x="4880" y="679"/>
                    </a:lnTo>
                    <a:lnTo>
                      <a:pt x="4649" y="512"/>
                    </a:lnTo>
                    <a:lnTo>
                      <a:pt x="4406" y="359"/>
                    </a:lnTo>
                    <a:lnTo>
                      <a:pt x="4150" y="231"/>
                    </a:lnTo>
                    <a:lnTo>
                      <a:pt x="3868" y="128"/>
                    </a:lnTo>
                    <a:lnTo>
                      <a:pt x="3586" y="64"/>
                    </a:lnTo>
                    <a:lnTo>
                      <a:pt x="3292" y="13"/>
                    </a:lnTo>
                    <a:lnTo>
                      <a:pt x="3138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9"/>
              <p:cNvSpPr/>
              <p:nvPr/>
            </p:nvSpPr>
            <p:spPr>
              <a:xfrm>
                <a:off x="6561745" y="3952981"/>
                <a:ext cx="125315" cy="125315"/>
              </a:xfrm>
              <a:custGeom>
                <a:rect b="b" l="l" r="r" t="t"/>
                <a:pathLst>
                  <a:path extrusionOk="0" h="3971" w="3971">
                    <a:moveTo>
                      <a:pt x="1780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37" y="231"/>
                    </a:lnTo>
                    <a:lnTo>
                      <a:pt x="871" y="333"/>
                    </a:lnTo>
                    <a:lnTo>
                      <a:pt x="717" y="448"/>
                    </a:lnTo>
                    <a:lnTo>
                      <a:pt x="576" y="577"/>
                    </a:lnTo>
                    <a:lnTo>
                      <a:pt x="448" y="717"/>
                    </a:lnTo>
                    <a:lnTo>
                      <a:pt x="333" y="871"/>
                    </a:lnTo>
                    <a:lnTo>
                      <a:pt x="243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8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38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3" y="2933"/>
                    </a:lnTo>
                    <a:lnTo>
                      <a:pt x="333" y="3087"/>
                    </a:lnTo>
                    <a:lnTo>
                      <a:pt x="448" y="3241"/>
                    </a:lnTo>
                    <a:lnTo>
                      <a:pt x="576" y="3381"/>
                    </a:lnTo>
                    <a:lnTo>
                      <a:pt x="717" y="3510"/>
                    </a:lnTo>
                    <a:lnTo>
                      <a:pt x="871" y="3625"/>
                    </a:lnTo>
                    <a:lnTo>
                      <a:pt x="1037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80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82" y="3932"/>
                    </a:lnTo>
                    <a:lnTo>
                      <a:pt x="2574" y="3881"/>
                    </a:lnTo>
                    <a:lnTo>
                      <a:pt x="2754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7" y="3087"/>
                    </a:lnTo>
                    <a:lnTo>
                      <a:pt x="3727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2" y="2382"/>
                    </a:lnTo>
                    <a:lnTo>
                      <a:pt x="3958" y="2178"/>
                    </a:lnTo>
                    <a:lnTo>
                      <a:pt x="3970" y="1985"/>
                    </a:lnTo>
                    <a:lnTo>
                      <a:pt x="3958" y="1780"/>
                    </a:lnTo>
                    <a:lnTo>
                      <a:pt x="3932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27" y="1038"/>
                    </a:lnTo>
                    <a:lnTo>
                      <a:pt x="3637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54" y="154"/>
                    </a:lnTo>
                    <a:lnTo>
                      <a:pt x="2574" y="90"/>
                    </a:lnTo>
                    <a:lnTo>
                      <a:pt x="2382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9"/>
              <p:cNvSpPr/>
              <p:nvPr/>
            </p:nvSpPr>
            <p:spPr>
              <a:xfrm>
                <a:off x="6597310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69" y="0"/>
                    </a:moveTo>
                    <a:lnTo>
                      <a:pt x="692" y="13"/>
                    </a:lnTo>
                    <a:lnTo>
                      <a:pt x="602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08" y="192"/>
                    </a:lnTo>
                    <a:lnTo>
                      <a:pt x="256" y="244"/>
                    </a:lnTo>
                    <a:lnTo>
                      <a:pt x="192" y="308"/>
                    </a:lnTo>
                    <a:lnTo>
                      <a:pt x="141" y="372"/>
                    </a:lnTo>
                    <a:lnTo>
                      <a:pt x="103" y="449"/>
                    </a:lnTo>
                    <a:lnTo>
                      <a:pt x="64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0" y="769"/>
                    </a:lnTo>
                    <a:lnTo>
                      <a:pt x="0" y="858"/>
                    </a:lnTo>
                    <a:lnTo>
                      <a:pt x="0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4" y="1191"/>
                    </a:lnTo>
                    <a:lnTo>
                      <a:pt x="103" y="1268"/>
                    </a:lnTo>
                    <a:lnTo>
                      <a:pt x="141" y="1332"/>
                    </a:lnTo>
                    <a:lnTo>
                      <a:pt x="192" y="1396"/>
                    </a:lnTo>
                    <a:lnTo>
                      <a:pt x="256" y="1460"/>
                    </a:lnTo>
                    <a:lnTo>
                      <a:pt x="308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02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191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16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191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9"/>
              <p:cNvSpPr/>
              <p:nvPr/>
            </p:nvSpPr>
            <p:spPr>
              <a:xfrm>
                <a:off x="6202396" y="3921455"/>
                <a:ext cx="187988" cy="187956"/>
              </a:xfrm>
              <a:custGeom>
                <a:rect b="b" l="l" r="r" t="t"/>
                <a:pathLst>
                  <a:path extrusionOk="0" h="5956" w="5957">
                    <a:moveTo>
                      <a:pt x="2819" y="0"/>
                    </a:moveTo>
                    <a:lnTo>
                      <a:pt x="2678" y="13"/>
                    </a:lnTo>
                    <a:lnTo>
                      <a:pt x="2383" y="64"/>
                    </a:lnTo>
                    <a:lnTo>
                      <a:pt x="2089" y="128"/>
                    </a:lnTo>
                    <a:lnTo>
                      <a:pt x="1820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7" y="679"/>
                    </a:lnTo>
                    <a:lnTo>
                      <a:pt x="872" y="871"/>
                    </a:lnTo>
                    <a:lnTo>
                      <a:pt x="680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9" y="2088"/>
                    </a:lnTo>
                    <a:lnTo>
                      <a:pt x="65" y="2382"/>
                    </a:lnTo>
                    <a:lnTo>
                      <a:pt x="14" y="2677"/>
                    </a:lnTo>
                    <a:lnTo>
                      <a:pt x="1" y="2831"/>
                    </a:lnTo>
                    <a:lnTo>
                      <a:pt x="1" y="2984"/>
                    </a:lnTo>
                    <a:lnTo>
                      <a:pt x="1" y="3138"/>
                    </a:lnTo>
                    <a:lnTo>
                      <a:pt x="14" y="3279"/>
                    </a:lnTo>
                    <a:lnTo>
                      <a:pt x="65" y="3586"/>
                    </a:lnTo>
                    <a:lnTo>
                      <a:pt x="129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80" y="4880"/>
                    </a:lnTo>
                    <a:lnTo>
                      <a:pt x="872" y="5085"/>
                    </a:lnTo>
                    <a:lnTo>
                      <a:pt x="1077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20" y="5725"/>
                    </a:lnTo>
                    <a:lnTo>
                      <a:pt x="2089" y="5828"/>
                    </a:lnTo>
                    <a:lnTo>
                      <a:pt x="2383" y="5905"/>
                    </a:lnTo>
                    <a:lnTo>
                      <a:pt x="2678" y="5943"/>
                    </a:lnTo>
                    <a:lnTo>
                      <a:pt x="2819" y="5956"/>
                    </a:lnTo>
                    <a:lnTo>
                      <a:pt x="3126" y="5956"/>
                    </a:lnTo>
                    <a:lnTo>
                      <a:pt x="3280" y="5943"/>
                    </a:lnTo>
                    <a:lnTo>
                      <a:pt x="3574" y="5905"/>
                    </a:lnTo>
                    <a:lnTo>
                      <a:pt x="3869" y="5828"/>
                    </a:lnTo>
                    <a:lnTo>
                      <a:pt x="4138" y="5725"/>
                    </a:lnTo>
                    <a:lnTo>
                      <a:pt x="4394" y="5597"/>
                    </a:lnTo>
                    <a:lnTo>
                      <a:pt x="4650" y="5456"/>
                    </a:lnTo>
                    <a:lnTo>
                      <a:pt x="4868" y="5277"/>
                    </a:lnTo>
                    <a:lnTo>
                      <a:pt x="5086" y="5085"/>
                    </a:lnTo>
                    <a:lnTo>
                      <a:pt x="5278" y="4880"/>
                    </a:lnTo>
                    <a:lnTo>
                      <a:pt x="5444" y="4649"/>
                    </a:lnTo>
                    <a:lnTo>
                      <a:pt x="5598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4" y="3279"/>
                    </a:lnTo>
                    <a:lnTo>
                      <a:pt x="5957" y="3138"/>
                    </a:lnTo>
                    <a:lnTo>
                      <a:pt x="5957" y="2984"/>
                    </a:lnTo>
                    <a:lnTo>
                      <a:pt x="5957" y="2831"/>
                    </a:lnTo>
                    <a:lnTo>
                      <a:pt x="5944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8" y="1563"/>
                    </a:lnTo>
                    <a:lnTo>
                      <a:pt x="5444" y="1319"/>
                    </a:lnTo>
                    <a:lnTo>
                      <a:pt x="5278" y="1089"/>
                    </a:lnTo>
                    <a:lnTo>
                      <a:pt x="5086" y="871"/>
                    </a:lnTo>
                    <a:lnTo>
                      <a:pt x="4868" y="679"/>
                    </a:lnTo>
                    <a:lnTo>
                      <a:pt x="4650" y="512"/>
                    </a:lnTo>
                    <a:lnTo>
                      <a:pt x="4394" y="359"/>
                    </a:lnTo>
                    <a:lnTo>
                      <a:pt x="4138" y="231"/>
                    </a:lnTo>
                    <a:lnTo>
                      <a:pt x="3869" y="128"/>
                    </a:lnTo>
                    <a:lnTo>
                      <a:pt x="3574" y="64"/>
                    </a:lnTo>
                    <a:lnTo>
                      <a:pt x="3280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6233544" y="3952981"/>
                <a:ext cx="125725" cy="125315"/>
              </a:xfrm>
              <a:custGeom>
                <a:rect b="b" l="l" r="r" t="t"/>
                <a:pathLst>
                  <a:path extrusionOk="0" h="3971" w="3984">
                    <a:moveTo>
                      <a:pt x="1793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50" y="231"/>
                    </a:lnTo>
                    <a:lnTo>
                      <a:pt x="884" y="333"/>
                    </a:lnTo>
                    <a:lnTo>
                      <a:pt x="730" y="448"/>
                    </a:lnTo>
                    <a:lnTo>
                      <a:pt x="589" y="577"/>
                    </a:lnTo>
                    <a:lnTo>
                      <a:pt x="461" y="717"/>
                    </a:lnTo>
                    <a:lnTo>
                      <a:pt x="346" y="871"/>
                    </a:lnTo>
                    <a:lnTo>
                      <a:pt x="243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51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51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3" y="2933"/>
                    </a:lnTo>
                    <a:lnTo>
                      <a:pt x="346" y="3087"/>
                    </a:lnTo>
                    <a:lnTo>
                      <a:pt x="461" y="3241"/>
                    </a:lnTo>
                    <a:lnTo>
                      <a:pt x="589" y="3381"/>
                    </a:lnTo>
                    <a:lnTo>
                      <a:pt x="730" y="3510"/>
                    </a:lnTo>
                    <a:lnTo>
                      <a:pt x="884" y="3625"/>
                    </a:lnTo>
                    <a:lnTo>
                      <a:pt x="1050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93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95" y="3932"/>
                    </a:lnTo>
                    <a:lnTo>
                      <a:pt x="2587" y="3881"/>
                    </a:lnTo>
                    <a:lnTo>
                      <a:pt x="2767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2" y="2382"/>
                    </a:lnTo>
                    <a:lnTo>
                      <a:pt x="3971" y="2178"/>
                    </a:lnTo>
                    <a:lnTo>
                      <a:pt x="3983" y="1985"/>
                    </a:lnTo>
                    <a:lnTo>
                      <a:pt x="3971" y="1780"/>
                    </a:lnTo>
                    <a:lnTo>
                      <a:pt x="3932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67" y="154"/>
                    </a:lnTo>
                    <a:lnTo>
                      <a:pt x="2587" y="90"/>
                    </a:lnTo>
                    <a:lnTo>
                      <a:pt x="2395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6269110" y="3988547"/>
                <a:ext cx="54594" cy="54184"/>
              </a:xfrm>
              <a:custGeom>
                <a:rect b="b" l="l" r="r" t="t"/>
                <a:pathLst>
                  <a:path extrusionOk="0" h="1717" w="1730">
                    <a:moveTo>
                      <a:pt x="781" y="0"/>
                    </a:moveTo>
                    <a:lnTo>
                      <a:pt x="692" y="13"/>
                    </a:lnTo>
                    <a:lnTo>
                      <a:pt x="615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20" y="192"/>
                    </a:lnTo>
                    <a:lnTo>
                      <a:pt x="256" y="244"/>
                    </a:lnTo>
                    <a:lnTo>
                      <a:pt x="205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7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3" y="769"/>
                    </a:lnTo>
                    <a:lnTo>
                      <a:pt x="0" y="858"/>
                    </a:lnTo>
                    <a:lnTo>
                      <a:pt x="13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7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5" y="1396"/>
                    </a:lnTo>
                    <a:lnTo>
                      <a:pt x="256" y="1460"/>
                    </a:lnTo>
                    <a:lnTo>
                      <a:pt x="320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15" y="1678"/>
                    </a:lnTo>
                    <a:lnTo>
                      <a:pt x="692" y="1691"/>
                    </a:lnTo>
                    <a:lnTo>
                      <a:pt x="781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204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91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29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91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204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6836581" y="3921455"/>
                <a:ext cx="187988" cy="187956"/>
              </a:xfrm>
              <a:custGeom>
                <a:rect b="b" l="l" r="r" t="t"/>
                <a:pathLst>
                  <a:path extrusionOk="0" h="5956" w="5957">
                    <a:moveTo>
                      <a:pt x="2818" y="0"/>
                    </a:moveTo>
                    <a:lnTo>
                      <a:pt x="2677" y="13"/>
                    </a:lnTo>
                    <a:lnTo>
                      <a:pt x="2383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64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64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83" y="5905"/>
                    </a:lnTo>
                    <a:lnTo>
                      <a:pt x="2677" y="5943"/>
                    </a:lnTo>
                    <a:lnTo>
                      <a:pt x="2818" y="5956"/>
                    </a:lnTo>
                    <a:lnTo>
                      <a:pt x="3126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68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56" y="3138"/>
                    </a:lnTo>
                    <a:lnTo>
                      <a:pt x="5956" y="2984"/>
                    </a:lnTo>
                    <a:lnTo>
                      <a:pt x="5956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68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6867697" y="3952981"/>
                <a:ext cx="125346" cy="125315"/>
              </a:xfrm>
              <a:custGeom>
                <a:rect b="b" l="l" r="r" t="t"/>
                <a:pathLst>
                  <a:path extrusionOk="0" h="3971" w="3972">
                    <a:moveTo>
                      <a:pt x="1794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84" y="333"/>
                    </a:lnTo>
                    <a:lnTo>
                      <a:pt x="731" y="448"/>
                    </a:lnTo>
                    <a:lnTo>
                      <a:pt x="590" y="577"/>
                    </a:lnTo>
                    <a:lnTo>
                      <a:pt x="462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62" y="3241"/>
                    </a:lnTo>
                    <a:lnTo>
                      <a:pt x="590" y="3381"/>
                    </a:lnTo>
                    <a:lnTo>
                      <a:pt x="731" y="3510"/>
                    </a:lnTo>
                    <a:lnTo>
                      <a:pt x="884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94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96" y="3932"/>
                    </a:lnTo>
                    <a:lnTo>
                      <a:pt x="2588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3" y="2382"/>
                    </a:lnTo>
                    <a:lnTo>
                      <a:pt x="3971" y="2178"/>
                    </a:lnTo>
                    <a:lnTo>
                      <a:pt x="3971" y="1985"/>
                    </a:lnTo>
                    <a:lnTo>
                      <a:pt x="3971" y="1780"/>
                    </a:lnTo>
                    <a:lnTo>
                      <a:pt x="3933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88" y="90"/>
                    </a:lnTo>
                    <a:lnTo>
                      <a:pt x="2396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6903263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82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21" y="192"/>
                    </a:lnTo>
                    <a:lnTo>
                      <a:pt x="257" y="244"/>
                    </a:lnTo>
                    <a:lnTo>
                      <a:pt x="206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8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4" y="769"/>
                    </a:lnTo>
                    <a:lnTo>
                      <a:pt x="1" y="858"/>
                    </a:lnTo>
                    <a:lnTo>
                      <a:pt x="14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8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6" y="1396"/>
                    </a:lnTo>
                    <a:lnTo>
                      <a:pt x="257" y="1460"/>
                    </a:lnTo>
                    <a:lnTo>
                      <a:pt x="321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82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205" y="1640"/>
                    </a:lnTo>
                    <a:lnTo>
                      <a:pt x="1269" y="1614"/>
                    </a:lnTo>
                    <a:lnTo>
                      <a:pt x="1346" y="1563"/>
                    </a:lnTo>
                    <a:lnTo>
                      <a:pt x="1410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9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9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10" y="192"/>
                    </a:lnTo>
                    <a:lnTo>
                      <a:pt x="1346" y="141"/>
                    </a:lnTo>
                    <a:lnTo>
                      <a:pt x="1269" y="103"/>
                    </a:lnTo>
                    <a:lnTo>
                      <a:pt x="1205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5896444" y="3921455"/>
                <a:ext cx="187956" cy="187956"/>
              </a:xfrm>
              <a:custGeom>
                <a:rect b="b" l="l" r="r" t="t"/>
                <a:pathLst>
                  <a:path extrusionOk="0" h="5956" w="5956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125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55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13" y="4137"/>
                    </a:lnTo>
                    <a:lnTo>
                      <a:pt x="5815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43" y="3138"/>
                    </a:lnTo>
                    <a:lnTo>
                      <a:pt x="5956" y="2984"/>
                    </a:lnTo>
                    <a:lnTo>
                      <a:pt x="5943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15" y="2088"/>
                    </a:lnTo>
                    <a:lnTo>
                      <a:pt x="5713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55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5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5927560" y="3952981"/>
                <a:ext cx="125315" cy="125315"/>
              </a:xfrm>
              <a:custGeom>
                <a:rect b="b" l="l" r="r" t="t"/>
                <a:pathLst>
                  <a:path extrusionOk="0" h="3971" w="3971">
                    <a:moveTo>
                      <a:pt x="1781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71" y="333"/>
                    </a:lnTo>
                    <a:lnTo>
                      <a:pt x="718" y="448"/>
                    </a:lnTo>
                    <a:lnTo>
                      <a:pt x="577" y="577"/>
                    </a:lnTo>
                    <a:lnTo>
                      <a:pt x="449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49" y="3241"/>
                    </a:lnTo>
                    <a:lnTo>
                      <a:pt x="577" y="3381"/>
                    </a:lnTo>
                    <a:lnTo>
                      <a:pt x="718" y="3510"/>
                    </a:lnTo>
                    <a:lnTo>
                      <a:pt x="871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81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83" y="3932"/>
                    </a:lnTo>
                    <a:lnTo>
                      <a:pt x="2575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3" y="2382"/>
                    </a:lnTo>
                    <a:lnTo>
                      <a:pt x="3958" y="2178"/>
                    </a:lnTo>
                    <a:lnTo>
                      <a:pt x="3971" y="1985"/>
                    </a:lnTo>
                    <a:lnTo>
                      <a:pt x="3958" y="1780"/>
                    </a:lnTo>
                    <a:lnTo>
                      <a:pt x="3933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75" y="90"/>
                    </a:lnTo>
                    <a:lnTo>
                      <a:pt x="2383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5963126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69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08" y="192"/>
                    </a:lnTo>
                    <a:lnTo>
                      <a:pt x="257" y="244"/>
                    </a:lnTo>
                    <a:lnTo>
                      <a:pt x="193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65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1" y="769"/>
                    </a:lnTo>
                    <a:lnTo>
                      <a:pt x="1" y="858"/>
                    </a:lnTo>
                    <a:lnTo>
                      <a:pt x="1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5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193" y="1396"/>
                    </a:lnTo>
                    <a:lnTo>
                      <a:pt x="257" y="1460"/>
                    </a:lnTo>
                    <a:lnTo>
                      <a:pt x="308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192" y="1640"/>
                    </a:lnTo>
                    <a:lnTo>
                      <a:pt x="1269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9" y="103"/>
                    </a:lnTo>
                    <a:lnTo>
                      <a:pt x="1192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0" name="Google Shape;870;p49"/>
          <p:cNvGrpSpPr/>
          <p:nvPr/>
        </p:nvGrpSpPr>
        <p:grpSpPr>
          <a:xfrm>
            <a:off x="457197" y="1180300"/>
            <a:ext cx="1948803" cy="1156496"/>
            <a:chOff x="457197" y="1180300"/>
            <a:chExt cx="1948803" cy="1156496"/>
          </a:xfrm>
        </p:grpSpPr>
        <p:sp>
          <p:nvSpPr>
            <p:cNvPr id="871" name="Google Shape;871;p49"/>
            <p:cNvSpPr txBox="1"/>
            <p:nvPr/>
          </p:nvSpPr>
          <p:spPr>
            <a:xfrm>
              <a:off x="457200" y="1512096"/>
              <a:ext cx="1948800" cy="8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Accuracy: 68.1%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Recall: 79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.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3%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Precision: 65.8%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F-Score: 71.9%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2" name="Google Shape;872;p49"/>
            <p:cNvSpPr txBox="1"/>
            <p:nvPr/>
          </p:nvSpPr>
          <p:spPr>
            <a:xfrm>
              <a:off x="457197" y="1180300"/>
              <a:ext cx="1948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Naive Bayes</a:t>
              </a:r>
              <a:endParaRPr b="1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6737723" y="1178054"/>
            <a:ext cx="2299098" cy="1156194"/>
            <a:chOff x="6737906" y="1178050"/>
            <a:chExt cx="1948884" cy="1156194"/>
          </a:xfrm>
        </p:grpSpPr>
        <p:grpSp>
          <p:nvGrpSpPr>
            <p:cNvPr id="874" name="Google Shape;874;p49"/>
            <p:cNvGrpSpPr/>
            <p:nvPr/>
          </p:nvGrpSpPr>
          <p:grpSpPr>
            <a:xfrm>
              <a:off x="6737906" y="1509839"/>
              <a:ext cx="1948884" cy="824405"/>
              <a:chOff x="457200" y="2087425"/>
              <a:chExt cx="2061002" cy="824405"/>
            </a:xfrm>
          </p:grpSpPr>
          <p:sp>
            <p:nvSpPr>
              <p:cNvPr id="875" name="Google Shape;875;p49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76" name="Google Shape;876;p49"/>
              <p:cNvSpPr txBox="1"/>
              <p:nvPr/>
            </p:nvSpPr>
            <p:spPr>
              <a:xfrm>
                <a:off x="457202" y="2087430"/>
                <a:ext cx="2061000" cy="82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Accuracy: 67.4%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Recall: 74.2%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Precision: 66.4%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F-Score: 70.1%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77" name="Google Shape;877;p49"/>
            <p:cNvSpPr txBox="1"/>
            <p:nvPr/>
          </p:nvSpPr>
          <p:spPr>
            <a:xfrm>
              <a:off x="6737928" y="1178050"/>
              <a:ext cx="1948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00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 Nearest Neighbour</a:t>
              </a:r>
              <a:endParaRPr b="1" sz="2000">
                <a:solidFill>
                  <a:srgbClr val="FF00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78" name="Google Shape;878;p49"/>
          <p:cNvGrpSpPr/>
          <p:nvPr/>
        </p:nvGrpSpPr>
        <p:grpSpPr>
          <a:xfrm>
            <a:off x="457197" y="2927813"/>
            <a:ext cx="1948803" cy="1181619"/>
            <a:chOff x="457197" y="2930000"/>
            <a:chExt cx="1948803" cy="1181619"/>
          </a:xfrm>
        </p:grpSpPr>
        <p:sp>
          <p:nvSpPr>
            <p:cNvPr id="879" name="Google Shape;879;p49"/>
            <p:cNvSpPr txBox="1"/>
            <p:nvPr/>
          </p:nvSpPr>
          <p:spPr>
            <a:xfrm>
              <a:off x="457200" y="3312719"/>
              <a:ext cx="1948800" cy="7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Accuracy: 71.6%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Recall: 71.9%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Precision: 72.6%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F-Score: 72.2%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0" name="Google Shape;880;p49"/>
            <p:cNvSpPr txBox="1"/>
            <p:nvPr/>
          </p:nvSpPr>
          <p:spPr>
            <a:xfrm>
              <a:off x="457197" y="2930000"/>
              <a:ext cx="1948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Random Forest</a:t>
              </a:r>
              <a:endParaRPr b="1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81" name="Google Shape;881;p49"/>
          <p:cNvGrpSpPr/>
          <p:nvPr/>
        </p:nvGrpSpPr>
        <p:grpSpPr>
          <a:xfrm>
            <a:off x="6737875" y="2927774"/>
            <a:ext cx="2299033" cy="1181693"/>
            <a:chOff x="6737899" y="2927750"/>
            <a:chExt cx="1948829" cy="1181693"/>
          </a:xfrm>
        </p:grpSpPr>
        <p:sp>
          <p:nvSpPr>
            <p:cNvPr id="882" name="Google Shape;882;p49"/>
            <p:cNvSpPr txBox="1"/>
            <p:nvPr/>
          </p:nvSpPr>
          <p:spPr>
            <a:xfrm>
              <a:off x="6737899" y="3259543"/>
              <a:ext cx="19488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Accuracy: 71.6%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Recall: 69.4%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Precision: 72.4%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F-Score: 70.9%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3" name="Google Shape;883;p49"/>
            <p:cNvSpPr txBox="1"/>
            <p:nvPr/>
          </p:nvSpPr>
          <p:spPr>
            <a:xfrm>
              <a:off x="6737928" y="2927750"/>
              <a:ext cx="1948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Decision Tree</a:t>
              </a:r>
              <a:endParaRPr b="1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84" name="Google Shape;884;p49"/>
          <p:cNvSpPr/>
          <p:nvPr/>
        </p:nvSpPr>
        <p:spPr>
          <a:xfrm>
            <a:off x="152400" y="3312175"/>
            <a:ext cx="2054700" cy="16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0"/>
          <p:cNvSpPr/>
          <p:nvPr/>
        </p:nvSpPr>
        <p:spPr>
          <a:xfrm>
            <a:off x="457200" y="1198550"/>
            <a:ext cx="2628900" cy="1606200"/>
          </a:xfrm>
          <a:prstGeom prst="roundRect">
            <a:avLst>
              <a:gd fmla="val 50000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and Data-driven Insights</a:t>
            </a:r>
            <a:endParaRPr/>
          </a:p>
        </p:txBody>
      </p:sp>
      <p:grpSp>
        <p:nvGrpSpPr>
          <p:cNvPr id="891" name="Google Shape;891;p50"/>
          <p:cNvGrpSpPr/>
          <p:nvPr/>
        </p:nvGrpSpPr>
        <p:grpSpPr>
          <a:xfrm>
            <a:off x="781056" y="1373521"/>
            <a:ext cx="1981204" cy="976050"/>
            <a:chOff x="6053048" y="700371"/>
            <a:chExt cx="1981204" cy="976050"/>
          </a:xfrm>
        </p:grpSpPr>
        <p:sp>
          <p:nvSpPr>
            <p:cNvPr id="892" name="Google Shape;892;p50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Outcome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3" name="Google Shape;893;p50"/>
            <p:cNvSpPr txBox="1"/>
            <p:nvPr/>
          </p:nvSpPr>
          <p:spPr>
            <a:xfrm>
              <a:off x="6053048" y="13446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Can we predict the outcome of the match based on 10 minutes worth of data?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4" name="Google Shape;894;p50"/>
          <p:cNvGrpSpPr/>
          <p:nvPr/>
        </p:nvGrpSpPr>
        <p:grpSpPr>
          <a:xfrm>
            <a:off x="3668838" y="1110125"/>
            <a:ext cx="1806332" cy="3621846"/>
            <a:chOff x="457200" y="1110125"/>
            <a:chExt cx="1806332" cy="3621846"/>
          </a:xfrm>
        </p:grpSpPr>
        <p:sp>
          <p:nvSpPr>
            <p:cNvPr id="895" name="Google Shape;895;p50"/>
            <p:cNvSpPr/>
            <p:nvPr/>
          </p:nvSpPr>
          <p:spPr>
            <a:xfrm>
              <a:off x="732798" y="1219887"/>
              <a:ext cx="1267116" cy="1408917"/>
            </a:xfrm>
            <a:custGeom>
              <a:rect b="b" l="l" r="r" t="t"/>
              <a:pathLst>
                <a:path extrusionOk="0" h="47841" w="43026">
                  <a:moveTo>
                    <a:pt x="1" y="1"/>
                  </a:moveTo>
                  <a:lnTo>
                    <a:pt x="1" y="43597"/>
                  </a:lnTo>
                  <a:lnTo>
                    <a:pt x="14" y="43814"/>
                  </a:lnTo>
                  <a:lnTo>
                    <a:pt x="28" y="44032"/>
                  </a:lnTo>
                  <a:lnTo>
                    <a:pt x="55" y="44250"/>
                  </a:lnTo>
                  <a:lnTo>
                    <a:pt x="96" y="44454"/>
                  </a:lnTo>
                  <a:lnTo>
                    <a:pt x="137" y="44658"/>
                  </a:lnTo>
                  <a:lnTo>
                    <a:pt x="191" y="44862"/>
                  </a:lnTo>
                  <a:lnTo>
                    <a:pt x="259" y="45052"/>
                  </a:lnTo>
                  <a:lnTo>
                    <a:pt x="341" y="45243"/>
                  </a:lnTo>
                  <a:lnTo>
                    <a:pt x="422" y="45433"/>
                  </a:lnTo>
                  <a:lnTo>
                    <a:pt x="517" y="45623"/>
                  </a:lnTo>
                  <a:lnTo>
                    <a:pt x="626" y="45800"/>
                  </a:lnTo>
                  <a:lnTo>
                    <a:pt x="735" y="45963"/>
                  </a:lnTo>
                  <a:lnTo>
                    <a:pt x="844" y="46140"/>
                  </a:lnTo>
                  <a:lnTo>
                    <a:pt x="980" y="46290"/>
                  </a:lnTo>
                  <a:lnTo>
                    <a:pt x="1102" y="46453"/>
                  </a:lnTo>
                  <a:lnTo>
                    <a:pt x="1252" y="46603"/>
                  </a:lnTo>
                  <a:lnTo>
                    <a:pt x="1402" y="46739"/>
                  </a:lnTo>
                  <a:lnTo>
                    <a:pt x="1551" y="46875"/>
                  </a:lnTo>
                  <a:lnTo>
                    <a:pt x="1715" y="46997"/>
                  </a:lnTo>
                  <a:lnTo>
                    <a:pt x="1878" y="47120"/>
                  </a:lnTo>
                  <a:lnTo>
                    <a:pt x="2055" y="47228"/>
                  </a:lnTo>
                  <a:lnTo>
                    <a:pt x="2231" y="47324"/>
                  </a:lnTo>
                  <a:lnTo>
                    <a:pt x="2408" y="47419"/>
                  </a:lnTo>
                  <a:lnTo>
                    <a:pt x="2599" y="47501"/>
                  </a:lnTo>
                  <a:lnTo>
                    <a:pt x="2789" y="47582"/>
                  </a:lnTo>
                  <a:lnTo>
                    <a:pt x="2993" y="47650"/>
                  </a:lnTo>
                  <a:lnTo>
                    <a:pt x="3184" y="47705"/>
                  </a:lnTo>
                  <a:lnTo>
                    <a:pt x="3401" y="47759"/>
                  </a:lnTo>
                  <a:lnTo>
                    <a:pt x="3605" y="47786"/>
                  </a:lnTo>
                  <a:lnTo>
                    <a:pt x="3809" y="47813"/>
                  </a:lnTo>
                  <a:lnTo>
                    <a:pt x="4027" y="47841"/>
                  </a:lnTo>
                  <a:lnTo>
                    <a:pt x="38999" y="47841"/>
                  </a:lnTo>
                  <a:lnTo>
                    <a:pt x="39217" y="47813"/>
                  </a:lnTo>
                  <a:lnTo>
                    <a:pt x="39421" y="47786"/>
                  </a:lnTo>
                  <a:lnTo>
                    <a:pt x="39625" y="47759"/>
                  </a:lnTo>
                  <a:lnTo>
                    <a:pt x="39843" y="47705"/>
                  </a:lnTo>
                  <a:lnTo>
                    <a:pt x="40033" y="47650"/>
                  </a:lnTo>
                  <a:lnTo>
                    <a:pt x="40237" y="47582"/>
                  </a:lnTo>
                  <a:lnTo>
                    <a:pt x="40428" y="47501"/>
                  </a:lnTo>
                  <a:lnTo>
                    <a:pt x="40618" y="47419"/>
                  </a:lnTo>
                  <a:lnTo>
                    <a:pt x="40795" y="47324"/>
                  </a:lnTo>
                  <a:lnTo>
                    <a:pt x="40972" y="47228"/>
                  </a:lnTo>
                  <a:lnTo>
                    <a:pt x="41148" y="47120"/>
                  </a:lnTo>
                  <a:lnTo>
                    <a:pt x="41312" y="46997"/>
                  </a:lnTo>
                  <a:lnTo>
                    <a:pt x="41475" y="46875"/>
                  </a:lnTo>
                  <a:lnTo>
                    <a:pt x="41625" y="46739"/>
                  </a:lnTo>
                  <a:lnTo>
                    <a:pt x="41774" y="46603"/>
                  </a:lnTo>
                  <a:lnTo>
                    <a:pt x="41924" y="46453"/>
                  </a:lnTo>
                  <a:lnTo>
                    <a:pt x="42046" y="46290"/>
                  </a:lnTo>
                  <a:lnTo>
                    <a:pt x="42182" y="46140"/>
                  </a:lnTo>
                  <a:lnTo>
                    <a:pt x="42291" y="45963"/>
                  </a:lnTo>
                  <a:lnTo>
                    <a:pt x="42400" y="45800"/>
                  </a:lnTo>
                  <a:lnTo>
                    <a:pt x="42509" y="45623"/>
                  </a:lnTo>
                  <a:lnTo>
                    <a:pt x="42604" y="45433"/>
                  </a:lnTo>
                  <a:lnTo>
                    <a:pt x="42686" y="45243"/>
                  </a:lnTo>
                  <a:lnTo>
                    <a:pt x="42767" y="45052"/>
                  </a:lnTo>
                  <a:lnTo>
                    <a:pt x="42835" y="44862"/>
                  </a:lnTo>
                  <a:lnTo>
                    <a:pt x="42890" y="44658"/>
                  </a:lnTo>
                  <a:lnTo>
                    <a:pt x="42930" y="44454"/>
                  </a:lnTo>
                  <a:lnTo>
                    <a:pt x="42971" y="44250"/>
                  </a:lnTo>
                  <a:lnTo>
                    <a:pt x="42998" y="44032"/>
                  </a:lnTo>
                  <a:lnTo>
                    <a:pt x="43012" y="43814"/>
                  </a:lnTo>
                  <a:lnTo>
                    <a:pt x="43026" y="43597"/>
                  </a:lnTo>
                  <a:lnTo>
                    <a:pt x="43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732798" y="1110125"/>
              <a:ext cx="1267116" cy="235571"/>
            </a:xfrm>
            <a:custGeom>
              <a:rect b="b" l="l" r="r" t="t"/>
              <a:pathLst>
                <a:path extrusionOk="0" h="7999" w="43026">
                  <a:moveTo>
                    <a:pt x="2123" y="0"/>
                  </a:moveTo>
                  <a:lnTo>
                    <a:pt x="1905" y="14"/>
                  </a:lnTo>
                  <a:lnTo>
                    <a:pt x="1701" y="41"/>
                  </a:lnTo>
                  <a:lnTo>
                    <a:pt x="1497" y="96"/>
                  </a:lnTo>
                  <a:lnTo>
                    <a:pt x="1306" y="164"/>
                  </a:lnTo>
                  <a:lnTo>
                    <a:pt x="1116" y="259"/>
                  </a:lnTo>
                  <a:lnTo>
                    <a:pt x="939" y="354"/>
                  </a:lnTo>
                  <a:lnTo>
                    <a:pt x="776" y="477"/>
                  </a:lnTo>
                  <a:lnTo>
                    <a:pt x="626" y="613"/>
                  </a:lnTo>
                  <a:lnTo>
                    <a:pt x="490" y="776"/>
                  </a:lnTo>
                  <a:lnTo>
                    <a:pt x="368" y="939"/>
                  </a:lnTo>
                  <a:lnTo>
                    <a:pt x="259" y="1102"/>
                  </a:lnTo>
                  <a:lnTo>
                    <a:pt x="177" y="1293"/>
                  </a:lnTo>
                  <a:lnTo>
                    <a:pt x="96" y="1483"/>
                  </a:lnTo>
                  <a:lnTo>
                    <a:pt x="55" y="1687"/>
                  </a:lnTo>
                  <a:lnTo>
                    <a:pt x="14" y="1905"/>
                  </a:lnTo>
                  <a:lnTo>
                    <a:pt x="1" y="2122"/>
                  </a:lnTo>
                  <a:lnTo>
                    <a:pt x="1" y="7999"/>
                  </a:lnTo>
                  <a:lnTo>
                    <a:pt x="43026" y="7999"/>
                  </a:lnTo>
                  <a:lnTo>
                    <a:pt x="43026" y="2122"/>
                  </a:lnTo>
                  <a:lnTo>
                    <a:pt x="43012" y="1905"/>
                  </a:lnTo>
                  <a:lnTo>
                    <a:pt x="42971" y="1687"/>
                  </a:lnTo>
                  <a:lnTo>
                    <a:pt x="42930" y="1483"/>
                  </a:lnTo>
                  <a:lnTo>
                    <a:pt x="42849" y="1293"/>
                  </a:lnTo>
                  <a:lnTo>
                    <a:pt x="42767" y="1102"/>
                  </a:lnTo>
                  <a:lnTo>
                    <a:pt x="42658" y="939"/>
                  </a:lnTo>
                  <a:lnTo>
                    <a:pt x="42536" y="776"/>
                  </a:lnTo>
                  <a:lnTo>
                    <a:pt x="42400" y="613"/>
                  </a:lnTo>
                  <a:lnTo>
                    <a:pt x="42250" y="477"/>
                  </a:lnTo>
                  <a:lnTo>
                    <a:pt x="42087" y="354"/>
                  </a:lnTo>
                  <a:lnTo>
                    <a:pt x="41910" y="259"/>
                  </a:lnTo>
                  <a:lnTo>
                    <a:pt x="41720" y="164"/>
                  </a:lnTo>
                  <a:lnTo>
                    <a:pt x="41529" y="96"/>
                  </a:lnTo>
                  <a:lnTo>
                    <a:pt x="41325" y="41"/>
                  </a:lnTo>
                  <a:lnTo>
                    <a:pt x="41121" y="14"/>
                  </a:lnTo>
                  <a:lnTo>
                    <a:pt x="40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1610513" y="1175417"/>
              <a:ext cx="82578" cy="82166"/>
            </a:xfrm>
            <a:custGeom>
              <a:rect b="b" l="l" r="r" t="t"/>
              <a:pathLst>
                <a:path extrusionOk="0" h="2790" w="2804">
                  <a:moveTo>
                    <a:pt x="1266" y="1"/>
                  </a:moveTo>
                  <a:lnTo>
                    <a:pt x="1116" y="28"/>
                  </a:lnTo>
                  <a:lnTo>
                    <a:pt x="980" y="55"/>
                  </a:lnTo>
                  <a:lnTo>
                    <a:pt x="858" y="109"/>
                  </a:lnTo>
                  <a:lnTo>
                    <a:pt x="735" y="164"/>
                  </a:lnTo>
                  <a:lnTo>
                    <a:pt x="627" y="232"/>
                  </a:lnTo>
                  <a:lnTo>
                    <a:pt x="518" y="314"/>
                  </a:lnTo>
                  <a:lnTo>
                    <a:pt x="409" y="409"/>
                  </a:lnTo>
                  <a:lnTo>
                    <a:pt x="327" y="504"/>
                  </a:lnTo>
                  <a:lnTo>
                    <a:pt x="246" y="613"/>
                  </a:lnTo>
                  <a:lnTo>
                    <a:pt x="178" y="735"/>
                  </a:lnTo>
                  <a:lnTo>
                    <a:pt x="110" y="858"/>
                  </a:lnTo>
                  <a:lnTo>
                    <a:pt x="69" y="980"/>
                  </a:lnTo>
                  <a:lnTo>
                    <a:pt x="28" y="1116"/>
                  </a:lnTo>
                  <a:lnTo>
                    <a:pt x="15" y="1252"/>
                  </a:lnTo>
                  <a:lnTo>
                    <a:pt x="1" y="1402"/>
                  </a:lnTo>
                  <a:lnTo>
                    <a:pt x="15" y="1538"/>
                  </a:lnTo>
                  <a:lnTo>
                    <a:pt x="28" y="1674"/>
                  </a:lnTo>
                  <a:lnTo>
                    <a:pt x="69" y="1810"/>
                  </a:lnTo>
                  <a:lnTo>
                    <a:pt x="110" y="1946"/>
                  </a:lnTo>
                  <a:lnTo>
                    <a:pt x="178" y="2068"/>
                  </a:lnTo>
                  <a:lnTo>
                    <a:pt x="246" y="2177"/>
                  </a:lnTo>
                  <a:lnTo>
                    <a:pt x="327" y="2286"/>
                  </a:lnTo>
                  <a:lnTo>
                    <a:pt x="409" y="2381"/>
                  </a:lnTo>
                  <a:lnTo>
                    <a:pt x="518" y="2476"/>
                  </a:lnTo>
                  <a:lnTo>
                    <a:pt x="627" y="2558"/>
                  </a:lnTo>
                  <a:lnTo>
                    <a:pt x="735" y="2626"/>
                  </a:lnTo>
                  <a:lnTo>
                    <a:pt x="858" y="2680"/>
                  </a:lnTo>
                  <a:lnTo>
                    <a:pt x="980" y="2735"/>
                  </a:lnTo>
                  <a:lnTo>
                    <a:pt x="1116" y="2762"/>
                  </a:lnTo>
                  <a:lnTo>
                    <a:pt x="1266" y="2789"/>
                  </a:lnTo>
                  <a:lnTo>
                    <a:pt x="1552" y="2789"/>
                  </a:lnTo>
                  <a:lnTo>
                    <a:pt x="1688" y="2762"/>
                  </a:lnTo>
                  <a:lnTo>
                    <a:pt x="1824" y="2735"/>
                  </a:lnTo>
                  <a:lnTo>
                    <a:pt x="1946" y="2680"/>
                  </a:lnTo>
                  <a:lnTo>
                    <a:pt x="2069" y="2626"/>
                  </a:lnTo>
                  <a:lnTo>
                    <a:pt x="2191" y="2558"/>
                  </a:lnTo>
                  <a:lnTo>
                    <a:pt x="2286" y="2476"/>
                  </a:lnTo>
                  <a:lnTo>
                    <a:pt x="2395" y="2381"/>
                  </a:lnTo>
                  <a:lnTo>
                    <a:pt x="2477" y="2286"/>
                  </a:lnTo>
                  <a:lnTo>
                    <a:pt x="2558" y="2177"/>
                  </a:lnTo>
                  <a:lnTo>
                    <a:pt x="2626" y="2068"/>
                  </a:lnTo>
                  <a:lnTo>
                    <a:pt x="2694" y="1946"/>
                  </a:lnTo>
                  <a:lnTo>
                    <a:pt x="2735" y="1810"/>
                  </a:lnTo>
                  <a:lnTo>
                    <a:pt x="2776" y="1674"/>
                  </a:lnTo>
                  <a:lnTo>
                    <a:pt x="2789" y="1538"/>
                  </a:lnTo>
                  <a:lnTo>
                    <a:pt x="2803" y="1402"/>
                  </a:lnTo>
                  <a:lnTo>
                    <a:pt x="2789" y="1252"/>
                  </a:lnTo>
                  <a:lnTo>
                    <a:pt x="2776" y="1116"/>
                  </a:lnTo>
                  <a:lnTo>
                    <a:pt x="2735" y="980"/>
                  </a:lnTo>
                  <a:lnTo>
                    <a:pt x="2694" y="858"/>
                  </a:lnTo>
                  <a:lnTo>
                    <a:pt x="2626" y="735"/>
                  </a:lnTo>
                  <a:lnTo>
                    <a:pt x="2558" y="613"/>
                  </a:lnTo>
                  <a:lnTo>
                    <a:pt x="2477" y="504"/>
                  </a:lnTo>
                  <a:lnTo>
                    <a:pt x="2395" y="409"/>
                  </a:lnTo>
                  <a:lnTo>
                    <a:pt x="2286" y="314"/>
                  </a:lnTo>
                  <a:lnTo>
                    <a:pt x="2191" y="232"/>
                  </a:lnTo>
                  <a:lnTo>
                    <a:pt x="2069" y="164"/>
                  </a:lnTo>
                  <a:lnTo>
                    <a:pt x="1946" y="109"/>
                  </a:lnTo>
                  <a:lnTo>
                    <a:pt x="1824" y="55"/>
                  </a:lnTo>
                  <a:lnTo>
                    <a:pt x="1688" y="28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1743924" y="1175417"/>
              <a:ext cx="82548" cy="82166"/>
            </a:xfrm>
            <a:custGeom>
              <a:rect b="b" l="l" r="r" t="t"/>
              <a:pathLst>
                <a:path extrusionOk="0" h="2790" w="2803">
                  <a:moveTo>
                    <a:pt x="1266" y="1"/>
                  </a:moveTo>
                  <a:lnTo>
                    <a:pt x="1130" y="28"/>
                  </a:lnTo>
                  <a:lnTo>
                    <a:pt x="994" y="55"/>
                  </a:lnTo>
                  <a:lnTo>
                    <a:pt x="858" y="109"/>
                  </a:lnTo>
                  <a:lnTo>
                    <a:pt x="735" y="164"/>
                  </a:lnTo>
                  <a:lnTo>
                    <a:pt x="626" y="232"/>
                  </a:lnTo>
                  <a:lnTo>
                    <a:pt x="517" y="314"/>
                  </a:lnTo>
                  <a:lnTo>
                    <a:pt x="422" y="409"/>
                  </a:lnTo>
                  <a:lnTo>
                    <a:pt x="327" y="504"/>
                  </a:lnTo>
                  <a:lnTo>
                    <a:pt x="245" y="613"/>
                  </a:lnTo>
                  <a:lnTo>
                    <a:pt x="177" y="735"/>
                  </a:lnTo>
                  <a:lnTo>
                    <a:pt x="123" y="858"/>
                  </a:lnTo>
                  <a:lnTo>
                    <a:pt x="69" y="980"/>
                  </a:lnTo>
                  <a:lnTo>
                    <a:pt x="41" y="1116"/>
                  </a:lnTo>
                  <a:lnTo>
                    <a:pt x="14" y="1252"/>
                  </a:lnTo>
                  <a:lnTo>
                    <a:pt x="1" y="1402"/>
                  </a:lnTo>
                  <a:lnTo>
                    <a:pt x="14" y="1538"/>
                  </a:lnTo>
                  <a:lnTo>
                    <a:pt x="41" y="1674"/>
                  </a:lnTo>
                  <a:lnTo>
                    <a:pt x="69" y="1810"/>
                  </a:lnTo>
                  <a:lnTo>
                    <a:pt x="123" y="1946"/>
                  </a:lnTo>
                  <a:lnTo>
                    <a:pt x="177" y="2068"/>
                  </a:lnTo>
                  <a:lnTo>
                    <a:pt x="245" y="2177"/>
                  </a:lnTo>
                  <a:lnTo>
                    <a:pt x="327" y="2286"/>
                  </a:lnTo>
                  <a:lnTo>
                    <a:pt x="422" y="2381"/>
                  </a:lnTo>
                  <a:lnTo>
                    <a:pt x="517" y="2476"/>
                  </a:lnTo>
                  <a:lnTo>
                    <a:pt x="626" y="2558"/>
                  </a:lnTo>
                  <a:lnTo>
                    <a:pt x="735" y="2626"/>
                  </a:lnTo>
                  <a:lnTo>
                    <a:pt x="858" y="2680"/>
                  </a:lnTo>
                  <a:lnTo>
                    <a:pt x="994" y="2735"/>
                  </a:lnTo>
                  <a:lnTo>
                    <a:pt x="1130" y="2762"/>
                  </a:lnTo>
                  <a:lnTo>
                    <a:pt x="1266" y="2789"/>
                  </a:lnTo>
                  <a:lnTo>
                    <a:pt x="1551" y="2789"/>
                  </a:lnTo>
                  <a:lnTo>
                    <a:pt x="1687" y="2762"/>
                  </a:lnTo>
                  <a:lnTo>
                    <a:pt x="1823" y="2735"/>
                  </a:lnTo>
                  <a:lnTo>
                    <a:pt x="1946" y="2680"/>
                  </a:lnTo>
                  <a:lnTo>
                    <a:pt x="2068" y="2626"/>
                  </a:lnTo>
                  <a:lnTo>
                    <a:pt x="2191" y="2558"/>
                  </a:lnTo>
                  <a:lnTo>
                    <a:pt x="2299" y="2476"/>
                  </a:lnTo>
                  <a:lnTo>
                    <a:pt x="2395" y="2381"/>
                  </a:lnTo>
                  <a:lnTo>
                    <a:pt x="2490" y="2286"/>
                  </a:lnTo>
                  <a:lnTo>
                    <a:pt x="2571" y="2177"/>
                  </a:lnTo>
                  <a:lnTo>
                    <a:pt x="2639" y="2068"/>
                  </a:lnTo>
                  <a:lnTo>
                    <a:pt x="2694" y="1946"/>
                  </a:lnTo>
                  <a:lnTo>
                    <a:pt x="2735" y="1810"/>
                  </a:lnTo>
                  <a:lnTo>
                    <a:pt x="2776" y="1674"/>
                  </a:lnTo>
                  <a:lnTo>
                    <a:pt x="2803" y="1538"/>
                  </a:lnTo>
                  <a:lnTo>
                    <a:pt x="2803" y="1402"/>
                  </a:lnTo>
                  <a:lnTo>
                    <a:pt x="2803" y="1252"/>
                  </a:lnTo>
                  <a:lnTo>
                    <a:pt x="2776" y="1116"/>
                  </a:lnTo>
                  <a:lnTo>
                    <a:pt x="2735" y="980"/>
                  </a:lnTo>
                  <a:lnTo>
                    <a:pt x="2694" y="858"/>
                  </a:lnTo>
                  <a:lnTo>
                    <a:pt x="2639" y="735"/>
                  </a:lnTo>
                  <a:lnTo>
                    <a:pt x="2571" y="613"/>
                  </a:lnTo>
                  <a:lnTo>
                    <a:pt x="2490" y="504"/>
                  </a:lnTo>
                  <a:lnTo>
                    <a:pt x="2395" y="409"/>
                  </a:lnTo>
                  <a:lnTo>
                    <a:pt x="2299" y="314"/>
                  </a:lnTo>
                  <a:lnTo>
                    <a:pt x="2191" y="232"/>
                  </a:lnTo>
                  <a:lnTo>
                    <a:pt x="2068" y="164"/>
                  </a:lnTo>
                  <a:lnTo>
                    <a:pt x="1946" y="109"/>
                  </a:lnTo>
                  <a:lnTo>
                    <a:pt x="1823" y="55"/>
                  </a:lnTo>
                  <a:lnTo>
                    <a:pt x="1687" y="2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1872123" y="1175417"/>
              <a:ext cx="82136" cy="82166"/>
            </a:xfrm>
            <a:custGeom>
              <a:rect b="b" l="l" r="r" t="t"/>
              <a:pathLst>
                <a:path extrusionOk="0" h="2790" w="2789">
                  <a:moveTo>
                    <a:pt x="1252" y="1"/>
                  </a:moveTo>
                  <a:lnTo>
                    <a:pt x="1116" y="28"/>
                  </a:lnTo>
                  <a:lnTo>
                    <a:pt x="980" y="55"/>
                  </a:lnTo>
                  <a:lnTo>
                    <a:pt x="844" y="109"/>
                  </a:lnTo>
                  <a:lnTo>
                    <a:pt x="721" y="164"/>
                  </a:lnTo>
                  <a:lnTo>
                    <a:pt x="613" y="232"/>
                  </a:lnTo>
                  <a:lnTo>
                    <a:pt x="504" y="314"/>
                  </a:lnTo>
                  <a:lnTo>
                    <a:pt x="408" y="409"/>
                  </a:lnTo>
                  <a:lnTo>
                    <a:pt x="313" y="504"/>
                  </a:lnTo>
                  <a:lnTo>
                    <a:pt x="232" y="613"/>
                  </a:lnTo>
                  <a:lnTo>
                    <a:pt x="164" y="735"/>
                  </a:lnTo>
                  <a:lnTo>
                    <a:pt x="109" y="858"/>
                  </a:lnTo>
                  <a:lnTo>
                    <a:pt x="55" y="980"/>
                  </a:lnTo>
                  <a:lnTo>
                    <a:pt x="28" y="1116"/>
                  </a:lnTo>
                  <a:lnTo>
                    <a:pt x="0" y="1252"/>
                  </a:lnTo>
                  <a:lnTo>
                    <a:pt x="0" y="1402"/>
                  </a:lnTo>
                  <a:lnTo>
                    <a:pt x="0" y="1538"/>
                  </a:lnTo>
                  <a:lnTo>
                    <a:pt x="28" y="1674"/>
                  </a:lnTo>
                  <a:lnTo>
                    <a:pt x="55" y="1810"/>
                  </a:lnTo>
                  <a:lnTo>
                    <a:pt x="109" y="1946"/>
                  </a:lnTo>
                  <a:lnTo>
                    <a:pt x="164" y="2068"/>
                  </a:lnTo>
                  <a:lnTo>
                    <a:pt x="232" y="2177"/>
                  </a:lnTo>
                  <a:lnTo>
                    <a:pt x="313" y="2286"/>
                  </a:lnTo>
                  <a:lnTo>
                    <a:pt x="408" y="2381"/>
                  </a:lnTo>
                  <a:lnTo>
                    <a:pt x="504" y="2476"/>
                  </a:lnTo>
                  <a:lnTo>
                    <a:pt x="613" y="2558"/>
                  </a:lnTo>
                  <a:lnTo>
                    <a:pt x="721" y="2626"/>
                  </a:lnTo>
                  <a:lnTo>
                    <a:pt x="844" y="2680"/>
                  </a:lnTo>
                  <a:lnTo>
                    <a:pt x="980" y="2735"/>
                  </a:lnTo>
                  <a:lnTo>
                    <a:pt x="1116" y="2762"/>
                  </a:lnTo>
                  <a:lnTo>
                    <a:pt x="1252" y="2789"/>
                  </a:lnTo>
                  <a:lnTo>
                    <a:pt x="1538" y="2789"/>
                  </a:lnTo>
                  <a:lnTo>
                    <a:pt x="1674" y="2762"/>
                  </a:lnTo>
                  <a:lnTo>
                    <a:pt x="1810" y="2735"/>
                  </a:lnTo>
                  <a:lnTo>
                    <a:pt x="1932" y="2680"/>
                  </a:lnTo>
                  <a:lnTo>
                    <a:pt x="2054" y="2626"/>
                  </a:lnTo>
                  <a:lnTo>
                    <a:pt x="2177" y="2558"/>
                  </a:lnTo>
                  <a:lnTo>
                    <a:pt x="2286" y="2476"/>
                  </a:lnTo>
                  <a:lnTo>
                    <a:pt x="2381" y="2381"/>
                  </a:lnTo>
                  <a:lnTo>
                    <a:pt x="2476" y="2286"/>
                  </a:lnTo>
                  <a:lnTo>
                    <a:pt x="2558" y="2177"/>
                  </a:lnTo>
                  <a:lnTo>
                    <a:pt x="2626" y="2068"/>
                  </a:lnTo>
                  <a:lnTo>
                    <a:pt x="2680" y="1946"/>
                  </a:lnTo>
                  <a:lnTo>
                    <a:pt x="2735" y="1810"/>
                  </a:lnTo>
                  <a:lnTo>
                    <a:pt x="2762" y="1674"/>
                  </a:lnTo>
                  <a:lnTo>
                    <a:pt x="2789" y="1538"/>
                  </a:lnTo>
                  <a:lnTo>
                    <a:pt x="2789" y="1402"/>
                  </a:lnTo>
                  <a:lnTo>
                    <a:pt x="2789" y="1252"/>
                  </a:lnTo>
                  <a:lnTo>
                    <a:pt x="2762" y="1116"/>
                  </a:lnTo>
                  <a:lnTo>
                    <a:pt x="2735" y="980"/>
                  </a:lnTo>
                  <a:lnTo>
                    <a:pt x="2680" y="858"/>
                  </a:lnTo>
                  <a:lnTo>
                    <a:pt x="2626" y="735"/>
                  </a:lnTo>
                  <a:lnTo>
                    <a:pt x="2558" y="613"/>
                  </a:lnTo>
                  <a:lnTo>
                    <a:pt x="2476" y="504"/>
                  </a:lnTo>
                  <a:lnTo>
                    <a:pt x="2381" y="409"/>
                  </a:lnTo>
                  <a:lnTo>
                    <a:pt x="2286" y="314"/>
                  </a:lnTo>
                  <a:lnTo>
                    <a:pt x="2177" y="232"/>
                  </a:lnTo>
                  <a:lnTo>
                    <a:pt x="2054" y="164"/>
                  </a:lnTo>
                  <a:lnTo>
                    <a:pt x="1932" y="109"/>
                  </a:lnTo>
                  <a:lnTo>
                    <a:pt x="1810" y="55"/>
                  </a:lnTo>
                  <a:lnTo>
                    <a:pt x="1674" y="28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902669" y="2032308"/>
              <a:ext cx="937806" cy="49712"/>
            </a:xfrm>
            <a:custGeom>
              <a:rect b="b" l="l" r="r" t="t"/>
              <a:pathLst>
                <a:path extrusionOk="0" h="1688" w="31844">
                  <a:moveTo>
                    <a:pt x="843" y="0"/>
                  </a:moveTo>
                  <a:lnTo>
                    <a:pt x="762" y="14"/>
                  </a:lnTo>
                  <a:lnTo>
                    <a:pt x="680" y="28"/>
                  </a:lnTo>
                  <a:lnTo>
                    <a:pt x="599" y="41"/>
                  </a:lnTo>
                  <a:lnTo>
                    <a:pt x="517" y="68"/>
                  </a:lnTo>
                  <a:lnTo>
                    <a:pt x="367" y="150"/>
                  </a:lnTo>
                  <a:lnTo>
                    <a:pt x="245" y="245"/>
                  </a:lnTo>
                  <a:lnTo>
                    <a:pt x="150" y="381"/>
                  </a:lnTo>
                  <a:lnTo>
                    <a:pt x="68" y="517"/>
                  </a:lnTo>
                  <a:lnTo>
                    <a:pt x="41" y="599"/>
                  </a:lnTo>
                  <a:lnTo>
                    <a:pt x="14" y="681"/>
                  </a:lnTo>
                  <a:lnTo>
                    <a:pt x="0" y="762"/>
                  </a:lnTo>
                  <a:lnTo>
                    <a:pt x="0" y="844"/>
                  </a:lnTo>
                  <a:lnTo>
                    <a:pt x="0" y="925"/>
                  </a:lnTo>
                  <a:lnTo>
                    <a:pt x="14" y="1021"/>
                  </a:lnTo>
                  <a:lnTo>
                    <a:pt x="41" y="1102"/>
                  </a:lnTo>
                  <a:lnTo>
                    <a:pt x="68" y="1170"/>
                  </a:lnTo>
                  <a:lnTo>
                    <a:pt x="150" y="1320"/>
                  </a:lnTo>
                  <a:lnTo>
                    <a:pt x="245" y="1442"/>
                  </a:lnTo>
                  <a:lnTo>
                    <a:pt x="367" y="1538"/>
                  </a:lnTo>
                  <a:lnTo>
                    <a:pt x="517" y="1619"/>
                  </a:lnTo>
                  <a:lnTo>
                    <a:pt x="599" y="1646"/>
                  </a:lnTo>
                  <a:lnTo>
                    <a:pt x="680" y="1674"/>
                  </a:lnTo>
                  <a:lnTo>
                    <a:pt x="762" y="1687"/>
                  </a:lnTo>
                  <a:lnTo>
                    <a:pt x="31082" y="1687"/>
                  </a:lnTo>
                  <a:lnTo>
                    <a:pt x="31164" y="1674"/>
                  </a:lnTo>
                  <a:lnTo>
                    <a:pt x="31245" y="1646"/>
                  </a:lnTo>
                  <a:lnTo>
                    <a:pt x="31327" y="1619"/>
                  </a:lnTo>
                  <a:lnTo>
                    <a:pt x="31463" y="1538"/>
                  </a:lnTo>
                  <a:lnTo>
                    <a:pt x="31585" y="1442"/>
                  </a:lnTo>
                  <a:lnTo>
                    <a:pt x="31694" y="1320"/>
                  </a:lnTo>
                  <a:lnTo>
                    <a:pt x="31776" y="1170"/>
                  </a:lnTo>
                  <a:lnTo>
                    <a:pt x="31803" y="1102"/>
                  </a:lnTo>
                  <a:lnTo>
                    <a:pt x="31817" y="1021"/>
                  </a:lnTo>
                  <a:lnTo>
                    <a:pt x="31830" y="925"/>
                  </a:lnTo>
                  <a:lnTo>
                    <a:pt x="31844" y="844"/>
                  </a:lnTo>
                  <a:lnTo>
                    <a:pt x="31830" y="762"/>
                  </a:lnTo>
                  <a:lnTo>
                    <a:pt x="31817" y="681"/>
                  </a:lnTo>
                  <a:lnTo>
                    <a:pt x="31803" y="599"/>
                  </a:lnTo>
                  <a:lnTo>
                    <a:pt x="31776" y="517"/>
                  </a:lnTo>
                  <a:lnTo>
                    <a:pt x="31694" y="381"/>
                  </a:lnTo>
                  <a:lnTo>
                    <a:pt x="31585" y="245"/>
                  </a:lnTo>
                  <a:lnTo>
                    <a:pt x="31463" y="150"/>
                  </a:lnTo>
                  <a:lnTo>
                    <a:pt x="31327" y="68"/>
                  </a:lnTo>
                  <a:lnTo>
                    <a:pt x="31245" y="41"/>
                  </a:lnTo>
                  <a:lnTo>
                    <a:pt x="31164" y="28"/>
                  </a:lnTo>
                  <a:lnTo>
                    <a:pt x="31082" y="14"/>
                  </a:lnTo>
                  <a:lnTo>
                    <a:pt x="3100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902669" y="2156501"/>
              <a:ext cx="937806" cy="49682"/>
            </a:xfrm>
            <a:custGeom>
              <a:rect b="b" l="l" r="r" t="t"/>
              <a:pathLst>
                <a:path extrusionOk="0" h="1687" w="31844">
                  <a:moveTo>
                    <a:pt x="843" y="0"/>
                  </a:moveTo>
                  <a:lnTo>
                    <a:pt x="762" y="14"/>
                  </a:lnTo>
                  <a:lnTo>
                    <a:pt x="680" y="27"/>
                  </a:lnTo>
                  <a:lnTo>
                    <a:pt x="599" y="41"/>
                  </a:lnTo>
                  <a:lnTo>
                    <a:pt x="517" y="68"/>
                  </a:lnTo>
                  <a:lnTo>
                    <a:pt x="367" y="150"/>
                  </a:lnTo>
                  <a:lnTo>
                    <a:pt x="245" y="245"/>
                  </a:lnTo>
                  <a:lnTo>
                    <a:pt x="150" y="381"/>
                  </a:lnTo>
                  <a:lnTo>
                    <a:pt x="68" y="517"/>
                  </a:lnTo>
                  <a:lnTo>
                    <a:pt x="41" y="599"/>
                  </a:lnTo>
                  <a:lnTo>
                    <a:pt x="14" y="680"/>
                  </a:lnTo>
                  <a:lnTo>
                    <a:pt x="0" y="762"/>
                  </a:lnTo>
                  <a:lnTo>
                    <a:pt x="0" y="844"/>
                  </a:lnTo>
                  <a:lnTo>
                    <a:pt x="0" y="939"/>
                  </a:lnTo>
                  <a:lnTo>
                    <a:pt x="14" y="1020"/>
                  </a:lnTo>
                  <a:lnTo>
                    <a:pt x="41" y="1102"/>
                  </a:lnTo>
                  <a:lnTo>
                    <a:pt x="68" y="1170"/>
                  </a:lnTo>
                  <a:lnTo>
                    <a:pt x="150" y="1320"/>
                  </a:lnTo>
                  <a:lnTo>
                    <a:pt x="245" y="1442"/>
                  </a:lnTo>
                  <a:lnTo>
                    <a:pt x="367" y="1551"/>
                  </a:lnTo>
                  <a:lnTo>
                    <a:pt x="517" y="1619"/>
                  </a:lnTo>
                  <a:lnTo>
                    <a:pt x="599" y="1646"/>
                  </a:lnTo>
                  <a:lnTo>
                    <a:pt x="680" y="1673"/>
                  </a:lnTo>
                  <a:lnTo>
                    <a:pt x="762" y="1687"/>
                  </a:lnTo>
                  <a:lnTo>
                    <a:pt x="31082" y="1687"/>
                  </a:lnTo>
                  <a:lnTo>
                    <a:pt x="31164" y="1673"/>
                  </a:lnTo>
                  <a:lnTo>
                    <a:pt x="31245" y="1646"/>
                  </a:lnTo>
                  <a:lnTo>
                    <a:pt x="31327" y="1619"/>
                  </a:lnTo>
                  <a:lnTo>
                    <a:pt x="31463" y="1551"/>
                  </a:lnTo>
                  <a:lnTo>
                    <a:pt x="31585" y="1442"/>
                  </a:lnTo>
                  <a:lnTo>
                    <a:pt x="31694" y="1320"/>
                  </a:lnTo>
                  <a:lnTo>
                    <a:pt x="31776" y="1170"/>
                  </a:lnTo>
                  <a:lnTo>
                    <a:pt x="31803" y="1102"/>
                  </a:lnTo>
                  <a:lnTo>
                    <a:pt x="31817" y="1020"/>
                  </a:lnTo>
                  <a:lnTo>
                    <a:pt x="31830" y="939"/>
                  </a:lnTo>
                  <a:lnTo>
                    <a:pt x="31844" y="844"/>
                  </a:lnTo>
                  <a:lnTo>
                    <a:pt x="31830" y="762"/>
                  </a:lnTo>
                  <a:lnTo>
                    <a:pt x="31817" y="680"/>
                  </a:lnTo>
                  <a:lnTo>
                    <a:pt x="31803" y="599"/>
                  </a:lnTo>
                  <a:lnTo>
                    <a:pt x="31776" y="517"/>
                  </a:lnTo>
                  <a:lnTo>
                    <a:pt x="31694" y="381"/>
                  </a:lnTo>
                  <a:lnTo>
                    <a:pt x="31585" y="245"/>
                  </a:lnTo>
                  <a:lnTo>
                    <a:pt x="31463" y="150"/>
                  </a:lnTo>
                  <a:lnTo>
                    <a:pt x="31327" y="68"/>
                  </a:lnTo>
                  <a:lnTo>
                    <a:pt x="31245" y="41"/>
                  </a:lnTo>
                  <a:lnTo>
                    <a:pt x="31164" y="27"/>
                  </a:lnTo>
                  <a:lnTo>
                    <a:pt x="31082" y="14"/>
                  </a:lnTo>
                  <a:lnTo>
                    <a:pt x="3100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902669" y="2280693"/>
              <a:ext cx="937806" cy="49682"/>
            </a:xfrm>
            <a:custGeom>
              <a:rect b="b" l="l" r="r" t="t"/>
              <a:pathLst>
                <a:path extrusionOk="0" h="1687" w="31844">
                  <a:moveTo>
                    <a:pt x="843" y="0"/>
                  </a:moveTo>
                  <a:lnTo>
                    <a:pt x="762" y="14"/>
                  </a:lnTo>
                  <a:lnTo>
                    <a:pt x="680" y="27"/>
                  </a:lnTo>
                  <a:lnTo>
                    <a:pt x="599" y="41"/>
                  </a:lnTo>
                  <a:lnTo>
                    <a:pt x="517" y="68"/>
                  </a:lnTo>
                  <a:lnTo>
                    <a:pt x="367" y="150"/>
                  </a:lnTo>
                  <a:lnTo>
                    <a:pt x="245" y="258"/>
                  </a:lnTo>
                  <a:lnTo>
                    <a:pt x="150" y="381"/>
                  </a:lnTo>
                  <a:lnTo>
                    <a:pt x="68" y="517"/>
                  </a:lnTo>
                  <a:lnTo>
                    <a:pt x="41" y="599"/>
                  </a:lnTo>
                  <a:lnTo>
                    <a:pt x="14" y="680"/>
                  </a:lnTo>
                  <a:lnTo>
                    <a:pt x="0" y="762"/>
                  </a:lnTo>
                  <a:lnTo>
                    <a:pt x="0" y="843"/>
                  </a:lnTo>
                  <a:lnTo>
                    <a:pt x="0" y="939"/>
                  </a:lnTo>
                  <a:lnTo>
                    <a:pt x="14" y="1020"/>
                  </a:lnTo>
                  <a:lnTo>
                    <a:pt x="41" y="1102"/>
                  </a:lnTo>
                  <a:lnTo>
                    <a:pt x="68" y="1170"/>
                  </a:lnTo>
                  <a:lnTo>
                    <a:pt x="150" y="1319"/>
                  </a:lnTo>
                  <a:lnTo>
                    <a:pt x="245" y="1442"/>
                  </a:lnTo>
                  <a:lnTo>
                    <a:pt x="367" y="1551"/>
                  </a:lnTo>
                  <a:lnTo>
                    <a:pt x="517" y="1619"/>
                  </a:lnTo>
                  <a:lnTo>
                    <a:pt x="599" y="1646"/>
                  </a:lnTo>
                  <a:lnTo>
                    <a:pt x="680" y="1673"/>
                  </a:lnTo>
                  <a:lnTo>
                    <a:pt x="762" y="1687"/>
                  </a:lnTo>
                  <a:lnTo>
                    <a:pt x="31082" y="1687"/>
                  </a:lnTo>
                  <a:lnTo>
                    <a:pt x="31164" y="1673"/>
                  </a:lnTo>
                  <a:lnTo>
                    <a:pt x="31245" y="1646"/>
                  </a:lnTo>
                  <a:lnTo>
                    <a:pt x="31327" y="1619"/>
                  </a:lnTo>
                  <a:lnTo>
                    <a:pt x="31463" y="1551"/>
                  </a:lnTo>
                  <a:lnTo>
                    <a:pt x="31585" y="1442"/>
                  </a:lnTo>
                  <a:lnTo>
                    <a:pt x="31694" y="1319"/>
                  </a:lnTo>
                  <a:lnTo>
                    <a:pt x="31776" y="1170"/>
                  </a:lnTo>
                  <a:lnTo>
                    <a:pt x="31803" y="1102"/>
                  </a:lnTo>
                  <a:lnTo>
                    <a:pt x="31817" y="1020"/>
                  </a:lnTo>
                  <a:lnTo>
                    <a:pt x="31830" y="939"/>
                  </a:lnTo>
                  <a:lnTo>
                    <a:pt x="31844" y="843"/>
                  </a:lnTo>
                  <a:lnTo>
                    <a:pt x="31830" y="762"/>
                  </a:lnTo>
                  <a:lnTo>
                    <a:pt x="31817" y="680"/>
                  </a:lnTo>
                  <a:lnTo>
                    <a:pt x="31803" y="599"/>
                  </a:lnTo>
                  <a:lnTo>
                    <a:pt x="31776" y="517"/>
                  </a:lnTo>
                  <a:lnTo>
                    <a:pt x="31694" y="381"/>
                  </a:lnTo>
                  <a:lnTo>
                    <a:pt x="31585" y="258"/>
                  </a:lnTo>
                  <a:lnTo>
                    <a:pt x="31463" y="150"/>
                  </a:lnTo>
                  <a:lnTo>
                    <a:pt x="31327" y="68"/>
                  </a:lnTo>
                  <a:lnTo>
                    <a:pt x="31245" y="41"/>
                  </a:lnTo>
                  <a:lnTo>
                    <a:pt x="31164" y="27"/>
                  </a:lnTo>
                  <a:lnTo>
                    <a:pt x="31082" y="14"/>
                  </a:lnTo>
                  <a:lnTo>
                    <a:pt x="3100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902669" y="2405269"/>
              <a:ext cx="937806" cy="49299"/>
            </a:xfrm>
            <a:custGeom>
              <a:rect b="b" l="l" r="r" t="t"/>
              <a:pathLst>
                <a:path extrusionOk="0" h="1674" w="31844">
                  <a:moveTo>
                    <a:pt x="762" y="0"/>
                  </a:moveTo>
                  <a:lnTo>
                    <a:pt x="680" y="14"/>
                  </a:lnTo>
                  <a:lnTo>
                    <a:pt x="599" y="28"/>
                  </a:lnTo>
                  <a:lnTo>
                    <a:pt x="517" y="55"/>
                  </a:lnTo>
                  <a:lnTo>
                    <a:pt x="367" y="136"/>
                  </a:lnTo>
                  <a:lnTo>
                    <a:pt x="245" y="245"/>
                  </a:lnTo>
                  <a:lnTo>
                    <a:pt x="150" y="368"/>
                  </a:lnTo>
                  <a:lnTo>
                    <a:pt x="68" y="504"/>
                  </a:lnTo>
                  <a:lnTo>
                    <a:pt x="41" y="585"/>
                  </a:lnTo>
                  <a:lnTo>
                    <a:pt x="14" y="667"/>
                  </a:lnTo>
                  <a:lnTo>
                    <a:pt x="0" y="749"/>
                  </a:lnTo>
                  <a:lnTo>
                    <a:pt x="0" y="830"/>
                  </a:lnTo>
                  <a:lnTo>
                    <a:pt x="0" y="925"/>
                  </a:lnTo>
                  <a:lnTo>
                    <a:pt x="14" y="1007"/>
                  </a:lnTo>
                  <a:lnTo>
                    <a:pt x="41" y="1089"/>
                  </a:lnTo>
                  <a:lnTo>
                    <a:pt x="68" y="1170"/>
                  </a:lnTo>
                  <a:lnTo>
                    <a:pt x="150" y="1306"/>
                  </a:lnTo>
                  <a:lnTo>
                    <a:pt x="245" y="1429"/>
                  </a:lnTo>
                  <a:lnTo>
                    <a:pt x="367" y="1537"/>
                  </a:lnTo>
                  <a:lnTo>
                    <a:pt x="517" y="1605"/>
                  </a:lnTo>
                  <a:lnTo>
                    <a:pt x="599" y="1646"/>
                  </a:lnTo>
                  <a:lnTo>
                    <a:pt x="680" y="1660"/>
                  </a:lnTo>
                  <a:lnTo>
                    <a:pt x="762" y="1674"/>
                  </a:lnTo>
                  <a:lnTo>
                    <a:pt x="31082" y="1674"/>
                  </a:lnTo>
                  <a:lnTo>
                    <a:pt x="31164" y="1660"/>
                  </a:lnTo>
                  <a:lnTo>
                    <a:pt x="31245" y="1646"/>
                  </a:lnTo>
                  <a:lnTo>
                    <a:pt x="31327" y="1605"/>
                  </a:lnTo>
                  <a:lnTo>
                    <a:pt x="31463" y="1537"/>
                  </a:lnTo>
                  <a:lnTo>
                    <a:pt x="31585" y="1429"/>
                  </a:lnTo>
                  <a:lnTo>
                    <a:pt x="31694" y="1306"/>
                  </a:lnTo>
                  <a:lnTo>
                    <a:pt x="31776" y="1170"/>
                  </a:lnTo>
                  <a:lnTo>
                    <a:pt x="31803" y="1089"/>
                  </a:lnTo>
                  <a:lnTo>
                    <a:pt x="31817" y="1007"/>
                  </a:lnTo>
                  <a:lnTo>
                    <a:pt x="31830" y="925"/>
                  </a:lnTo>
                  <a:lnTo>
                    <a:pt x="31844" y="830"/>
                  </a:lnTo>
                  <a:lnTo>
                    <a:pt x="31830" y="749"/>
                  </a:lnTo>
                  <a:lnTo>
                    <a:pt x="31817" y="667"/>
                  </a:lnTo>
                  <a:lnTo>
                    <a:pt x="31803" y="585"/>
                  </a:lnTo>
                  <a:lnTo>
                    <a:pt x="31776" y="504"/>
                  </a:lnTo>
                  <a:lnTo>
                    <a:pt x="31694" y="368"/>
                  </a:lnTo>
                  <a:lnTo>
                    <a:pt x="31585" y="245"/>
                  </a:lnTo>
                  <a:lnTo>
                    <a:pt x="31463" y="136"/>
                  </a:lnTo>
                  <a:lnTo>
                    <a:pt x="31327" y="55"/>
                  </a:lnTo>
                  <a:lnTo>
                    <a:pt x="31245" y="28"/>
                  </a:lnTo>
                  <a:lnTo>
                    <a:pt x="31164" y="14"/>
                  </a:lnTo>
                  <a:lnTo>
                    <a:pt x="3108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1266796" y="1647744"/>
              <a:ext cx="209566" cy="15638"/>
            </a:xfrm>
            <a:custGeom>
              <a:rect b="b" l="l" r="r" t="t"/>
              <a:pathLst>
                <a:path extrusionOk="0" h="531" w="7116">
                  <a:moveTo>
                    <a:pt x="1" y="0"/>
                  </a:moveTo>
                  <a:lnTo>
                    <a:pt x="1" y="531"/>
                  </a:lnTo>
                  <a:lnTo>
                    <a:pt x="7115" y="531"/>
                  </a:lnTo>
                  <a:lnTo>
                    <a:pt x="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1266796" y="1679373"/>
              <a:ext cx="209566" cy="15667"/>
            </a:xfrm>
            <a:custGeom>
              <a:rect b="b" l="l" r="r" t="t"/>
              <a:pathLst>
                <a:path extrusionOk="0" h="532" w="7116">
                  <a:moveTo>
                    <a:pt x="1" y="1"/>
                  </a:moveTo>
                  <a:lnTo>
                    <a:pt x="1" y="531"/>
                  </a:lnTo>
                  <a:lnTo>
                    <a:pt x="7115" y="531"/>
                  </a:lnTo>
                  <a:lnTo>
                    <a:pt x="7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1267620" y="1713830"/>
              <a:ext cx="209537" cy="15638"/>
            </a:xfrm>
            <a:custGeom>
              <a:rect b="b" l="l" r="r" t="t"/>
              <a:pathLst>
                <a:path extrusionOk="0" h="531" w="7115">
                  <a:moveTo>
                    <a:pt x="0" y="0"/>
                  </a:moveTo>
                  <a:lnTo>
                    <a:pt x="0" y="531"/>
                  </a:lnTo>
                  <a:lnTo>
                    <a:pt x="7114" y="531"/>
                  </a:lnTo>
                  <a:lnTo>
                    <a:pt x="7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1266796" y="1747492"/>
              <a:ext cx="209566" cy="15638"/>
            </a:xfrm>
            <a:custGeom>
              <a:rect b="b" l="l" r="r" t="t"/>
              <a:pathLst>
                <a:path extrusionOk="0" h="531" w="7116">
                  <a:moveTo>
                    <a:pt x="1" y="0"/>
                  </a:moveTo>
                  <a:lnTo>
                    <a:pt x="1" y="531"/>
                  </a:lnTo>
                  <a:lnTo>
                    <a:pt x="7115" y="531"/>
                  </a:lnTo>
                  <a:lnTo>
                    <a:pt x="7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1266796" y="1779122"/>
              <a:ext cx="209566" cy="15667"/>
            </a:xfrm>
            <a:custGeom>
              <a:rect b="b" l="l" r="r" t="t"/>
              <a:pathLst>
                <a:path extrusionOk="0" h="532" w="7116">
                  <a:moveTo>
                    <a:pt x="1" y="1"/>
                  </a:moveTo>
                  <a:lnTo>
                    <a:pt x="1" y="531"/>
                  </a:lnTo>
                  <a:lnTo>
                    <a:pt x="7115" y="531"/>
                  </a:lnTo>
                  <a:lnTo>
                    <a:pt x="7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1266796" y="1815170"/>
              <a:ext cx="209566" cy="16050"/>
            </a:xfrm>
            <a:custGeom>
              <a:rect b="b" l="l" r="r" t="t"/>
              <a:pathLst>
                <a:path extrusionOk="0" h="545" w="7116">
                  <a:moveTo>
                    <a:pt x="1" y="1"/>
                  </a:moveTo>
                  <a:lnTo>
                    <a:pt x="1" y="545"/>
                  </a:lnTo>
                  <a:lnTo>
                    <a:pt x="7115" y="545"/>
                  </a:lnTo>
                  <a:lnTo>
                    <a:pt x="7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913065" y="1530354"/>
              <a:ext cx="395837" cy="395808"/>
            </a:xfrm>
            <a:custGeom>
              <a:rect b="b" l="l" r="r" t="t"/>
              <a:pathLst>
                <a:path extrusionOk="0" h="13440" w="13441">
                  <a:moveTo>
                    <a:pt x="6557" y="0"/>
                  </a:moveTo>
                  <a:lnTo>
                    <a:pt x="6408" y="14"/>
                  </a:lnTo>
                  <a:lnTo>
                    <a:pt x="6176" y="28"/>
                  </a:lnTo>
                  <a:lnTo>
                    <a:pt x="5959" y="41"/>
                  </a:lnTo>
                  <a:lnTo>
                    <a:pt x="5632" y="96"/>
                  </a:lnTo>
                  <a:lnTo>
                    <a:pt x="5319" y="150"/>
                  </a:lnTo>
                  <a:lnTo>
                    <a:pt x="5007" y="218"/>
                  </a:lnTo>
                  <a:lnTo>
                    <a:pt x="4707" y="313"/>
                  </a:lnTo>
                  <a:lnTo>
                    <a:pt x="4408" y="409"/>
                  </a:lnTo>
                  <a:lnTo>
                    <a:pt x="4109" y="531"/>
                  </a:lnTo>
                  <a:lnTo>
                    <a:pt x="3823" y="653"/>
                  </a:lnTo>
                  <a:lnTo>
                    <a:pt x="3551" y="803"/>
                  </a:lnTo>
                  <a:lnTo>
                    <a:pt x="3279" y="953"/>
                  </a:lnTo>
                  <a:lnTo>
                    <a:pt x="3021" y="1116"/>
                  </a:lnTo>
                  <a:lnTo>
                    <a:pt x="2762" y="1293"/>
                  </a:lnTo>
                  <a:lnTo>
                    <a:pt x="2517" y="1483"/>
                  </a:lnTo>
                  <a:lnTo>
                    <a:pt x="2286" y="1674"/>
                  </a:lnTo>
                  <a:lnTo>
                    <a:pt x="2055" y="1891"/>
                  </a:lnTo>
                  <a:lnTo>
                    <a:pt x="1837" y="2109"/>
                  </a:lnTo>
                  <a:lnTo>
                    <a:pt x="1633" y="2340"/>
                  </a:lnTo>
                  <a:lnTo>
                    <a:pt x="1538" y="2449"/>
                  </a:lnTo>
                  <a:lnTo>
                    <a:pt x="1443" y="2558"/>
                  </a:lnTo>
                  <a:lnTo>
                    <a:pt x="1361" y="2667"/>
                  </a:lnTo>
                  <a:lnTo>
                    <a:pt x="1347" y="2680"/>
                  </a:lnTo>
                  <a:lnTo>
                    <a:pt x="1293" y="2748"/>
                  </a:lnTo>
                  <a:lnTo>
                    <a:pt x="1266" y="2803"/>
                  </a:lnTo>
                  <a:lnTo>
                    <a:pt x="1252" y="2816"/>
                  </a:lnTo>
                  <a:lnTo>
                    <a:pt x="1116" y="3007"/>
                  </a:lnTo>
                  <a:lnTo>
                    <a:pt x="994" y="3211"/>
                  </a:lnTo>
                  <a:lnTo>
                    <a:pt x="871" y="3415"/>
                  </a:lnTo>
                  <a:lnTo>
                    <a:pt x="749" y="3619"/>
                  </a:lnTo>
                  <a:lnTo>
                    <a:pt x="654" y="3836"/>
                  </a:lnTo>
                  <a:lnTo>
                    <a:pt x="545" y="4054"/>
                  </a:lnTo>
                  <a:lnTo>
                    <a:pt x="450" y="4285"/>
                  </a:lnTo>
                  <a:lnTo>
                    <a:pt x="368" y="4503"/>
                  </a:lnTo>
                  <a:lnTo>
                    <a:pt x="300" y="4734"/>
                  </a:lnTo>
                  <a:lnTo>
                    <a:pt x="232" y="4965"/>
                  </a:lnTo>
                  <a:lnTo>
                    <a:pt x="164" y="5210"/>
                  </a:lnTo>
                  <a:lnTo>
                    <a:pt x="123" y="5455"/>
                  </a:lnTo>
                  <a:lnTo>
                    <a:pt x="82" y="5700"/>
                  </a:lnTo>
                  <a:lnTo>
                    <a:pt x="42" y="5945"/>
                  </a:lnTo>
                  <a:lnTo>
                    <a:pt x="14" y="6190"/>
                  </a:lnTo>
                  <a:lnTo>
                    <a:pt x="1" y="6448"/>
                  </a:lnTo>
                  <a:lnTo>
                    <a:pt x="1" y="6720"/>
                  </a:lnTo>
                  <a:lnTo>
                    <a:pt x="1" y="7006"/>
                  </a:lnTo>
                  <a:lnTo>
                    <a:pt x="14" y="7278"/>
                  </a:lnTo>
                  <a:lnTo>
                    <a:pt x="42" y="7536"/>
                  </a:lnTo>
                  <a:lnTo>
                    <a:pt x="82" y="7808"/>
                  </a:lnTo>
                  <a:lnTo>
                    <a:pt x="137" y="8067"/>
                  </a:lnTo>
                  <a:lnTo>
                    <a:pt x="191" y="8325"/>
                  </a:lnTo>
                  <a:lnTo>
                    <a:pt x="259" y="8570"/>
                  </a:lnTo>
                  <a:lnTo>
                    <a:pt x="327" y="8829"/>
                  </a:lnTo>
                  <a:lnTo>
                    <a:pt x="422" y="9073"/>
                  </a:lnTo>
                  <a:lnTo>
                    <a:pt x="518" y="9305"/>
                  </a:lnTo>
                  <a:lnTo>
                    <a:pt x="613" y="9549"/>
                  </a:lnTo>
                  <a:lnTo>
                    <a:pt x="722" y="9781"/>
                  </a:lnTo>
                  <a:lnTo>
                    <a:pt x="844" y="9998"/>
                  </a:lnTo>
                  <a:lnTo>
                    <a:pt x="980" y="10216"/>
                  </a:lnTo>
                  <a:lnTo>
                    <a:pt x="1116" y="10434"/>
                  </a:lnTo>
                  <a:lnTo>
                    <a:pt x="1266" y="10638"/>
                  </a:lnTo>
                  <a:lnTo>
                    <a:pt x="1415" y="10842"/>
                  </a:lnTo>
                  <a:lnTo>
                    <a:pt x="1429" y="10869"/>
                  </a:lnTo>
                  <a:lnTo>
                    <a:pt x="1511" y="10964"/>
                  </a:lnTo>
                  <a:lnTo>
                    <a:pt x="1551" y="11032"/>
                  </a:lnTo>
                  <a:lnTo>
                    <a:pt x="1619" y="11100"/>
                  </a:lnTo>
                  <a:lnTo>
                    <a:pt x="1715" y="11209"/>
                  </a:lnTo>
                  <a:lnTo>
                    <a:pt x="1796" y="11304"/>
                  </a:lnTo>
                  <a:lnTo>
                    <a:pt x="1810" y="11318"/>
                  </a:lnTo>
                  <a:lnTo>
                    <a:pt x="2014" y="11522"/>
                  </a:lnTo>
                  <a:lnTo>
                    <a:pt x="2232" y="11726"/>
                  </a:lnTo>
                  <a:lnTo>
                    <a:pt x="2449" y="11916"/>
                  </a:lnTo>
                  <a:lnTo>
                    <a:pt x="2680" y="12093"/>
                  </a:lnTo>
                  <a:lnTo>
                    <a:pt x="2912" y="12270"/>
                  </a:lnTo>
                  <a:lnTo>
                    <a:pt x="3157" y="12433"/>
                  </a:lnTo>
                  <a:lnTo>
                    <a:pt x="3415" y="12583"/>
                  </a:lnTo>
                  <a:lnTo>
                    <a:pt x="3673" y="12719"/>
                  </a:lnTo>
                  <a:lnTo>
                    <a:pt x="3946" y="12841"/>
                  </a:lnTo>
                  <a:lnTo>
                    <a:pt x="4218" y="12964"/>
                  </a:lnTo>
                  <a:lnTo>
                    <a:pt x="4490" y="13059"/>
                  </a:lnTo>
                  <a:lnTo>
                    <a:pt x="4775" y="13154"/>
                  </a:lnTo>
                  <a:lnTo>
                    <a:pt x="5061" y="13236"/>
                  </a:lnTo>
                  <a:lnTo>
                    <a:pt x="5360" y="13304"/>
                  </a:lnTo>
                  <a:lnTo>
                    <a:pt x="5659" y="13358"/>
                  </a:lnTo>
                  <a:lnTo>
                    <a:pt x="5959" y="13399"/>
                  </a:lnTo>
                  <a:lnTo>
                    <a:pt x="6176" y="13426"/>
                  </a:lnTo>
                  <a:lnTo>
                    <a:pt x="6408" y="13440"/>
                  </a:lnTo>
                  <a:lnTo>
                    <a:pt x="6979" y="13440"/>
                  </a:lnTo>
                  <a:lnTo>
                    <a:pt x="7265" y="13426"/>
                  </a:lnTo>
                  <a:lnTo>
                    <a:pt x="7319" y="13413"/>
                  </a:lnTo>
                  <a:lnTo>
                    <a:pt x="7632" y="13385"/>
                  </a:lnTo>
                  <a:lnTo>
                    <a:pt x="7945" y="13331"/>
                  </a:lnTo>
                  <a:lnTo>
                    <a:pt x="8244" y="13263"/>
                  </a:lnTo>
                  <a:lnTo>
                    <a:pt x="8543" y="13195"/>
                  </a:lnTo>
                  <a:lnTo>
                    <a:pt x="8842" y="13100"/>
                  </a:lnTo>
                  <a:lnTo>
                    <a:pt x="9128" y="12991"/>
                  </a:lnTo>
                  <a:lnTo>
                    <a:pt x="9414" y="12882"/>
                  </a:lnTo>
                  <a:lnTo>
                    <a:pt x="9686" y="12760"/>
                  </a:lnTo>
                  <a:lnTo>
                    <a:pt x="9958" y="12610"/>
                  </a:lnTo>
                  <a:lnTo>
                    <a:pt x="10216" y="12460"/>
                  </a:lnTo>
                  <a:lnTo>
                    <a:pt x="10461" y="12297"/>
                  </a:lnTo>
                  <a:lnTo>
                    <a:pt x="10706" y="12134"/>
                  </a:lnTo>
                  <a:lnTo>
                    <a:pt x="10951" y="11944"/>
                  </a:lnTo>
                  <a:lnTo>
                    <a:pt x="11182" y="11753"/>
                  </a:lnTo>
                  <a:lnTo>
                    <a:pt x="11400" y="11549"/>
                  </a:lnTo>
                  <a:lnTo>
                    <a:pt x="11604" y="11331"/>
                  </a:lnTo>
                  <a:lnTo>
                    <a:pt x="11617" y="11318"/>
                  </a:lnTo>
                  <a:lnTo>
                    <a:pt x="11821" y="11100"/>
                  </a:lnTo>
                  <a:lnTo>
                    <a:pt x="11998" y="10883"/>
                  </a:lnTo>
                  <a:lnTo>
                    <a:pt x="12012" y="10869"/>
                  </a:lnTo>
                  <a:lnTo>
                    <a:pt x="12162" y="10665"/>
                  </a:lnTo>
                  <a:lnTo>
                    <a:pt x="12311" y="10447"/>
                  </a:lnTo>
                  <a:lnTo>
                    <a:pt x="12447" y="10230"/>
                  </a:lnTo>
                  <a:lnTo>
                    <a:pt x="12583" y="10012"/>
                  </a:lnTo>
                  <a:lnTo>
                    <a:pt x="12706" y="9781"/>
                  </a:lnTo>
                  <a:lnTo>
                    <a:pt x="12814" y="9549"/>
                  </a:lnTo>
                  <a:lnTo>
                    <a:pt x="12923" y="9318"/>
                  </a:lnTo>
                  <a:lnTo>
                    <a:pt x="13018" y="9073"/>
                  </a:lnTo>
                  <a:lnTo>
                    <a:pt x="13100" y="8829"/>
                  </a:lnTo>
                  <a:lnTo>
                    <a:pt x="13182" y="8584"/>
                  </a:lnTo>
                  <a:lnTo>
                    <a:pt x="13250" y="8325"/>
                  </a:lnTo>
                  <a:lnTo>
                    <a:pt x="13304" y="8067"/>
                  </a:lnTo>
                  <a:lnTo>
                    <a:pt x="13345" y="7808"/>
                  </a:lnTo>
                  <a:lnTo>
                    <a:pt x="13386" y="7550"/>
                  </a:lnTo>
                  <a:lnTo>
                    <a:pt x="13413" y="7278"/>
                  </a:lnTo>
                  <a:lnTo>
                    <a:pt x="13427" y="7006"/>
                  </a:lnTo>
                  <a:lnTo>
                    <a:pt x="13440" y="6720"/>
                  </a:lnTo>
                  <a:lnTo>
                    <a:pt x="13427" y="6448"/>
                  </a:lnTo>
                  <a:lnTo>
                    <a:pt x="13413" y="6190"/>
                  </a:lnTo>
                  <a:lnTo>
                    <a:pt x="13386" y="5945"/>
                  </a:lnTo>
                  <a:lnTo>
                    <a:pt x="13359" y="5700"/>
                  </a:lnTo>
                  <a:lnTo>
                    <a:pt x="13318" y="5455"/>
                  </a:lnTo>
                  <a:lnTo>
                    <a:pt x="13263" y="5210"/>
                  </a:lnTo>
                  <a:lnTo>
                    <a:pt x="13209" y="4965"/>
                  </a:lnTo>
                  <a:lnTo>
                    <a:pt x="13141" y="4734"/>
                  </a:lnTo>
                  <a:lnTo>
                    <a:pt x="13059" y="4503"/>
                  </a:lnTo>
                  <a:lnTo>
                    <a:pt x="12978" y="4285"/>
                  </a:lnTo>
                  <a:lnTo>
                    <a:pt x="12882" y="4054"/>
                  </a:lnTo>
                  <a:lnTo>
                    <a:pt x="12787" y="3836"/>
                  </a:lnTo>
                  <a:lnTo>
                    <a:pt x="12678" y="3619"/>
                  </a:lnTo>
                  <a:lnTo>
                    <a:pt x="12570" y="3415"/>
                  </a:lnTo>
                  <a:lnTo>
                    <a:pt x="12447" y="3211"/>
                  </a:lnTo>
                  <a:lnTo>
                    <a:pt x="12311" y="3007"/>
                  </a:lnTo>
                  <a:lnTo>
                    <a:pt x="12175" y="2816"/>
                  </a:lnTo>
                  <a:lnTo>
                    <a:pt x="12162" y="2789"/>
                  </a:lnTo>
                  <a:lnTo>
                    <a:pt x="11998" y="2571"/>
                  </a:lnTo>
                  <a:lnTo>
                    <a:pt x="11821" y="2340"/>
                  </a:lnTo>
                  <a:lnTo>
                    <a:pt x="11808" y="2327"/>
                  </a:lnTo>
                  <a:lnTo>
                    <a:pt x="11590" y="2095"/>
                  </a:lnTo>
                  <a:lnTo>
                    <a:pt x="11359" y="1878"/>
                  </a:lnTo>
                  <a:lnTo>
                    <a:pt x="11128" y="1660"/>
                  </a:lnTo>
                  <a:lnTo>
                    <a:pt x="10883" y="1456"/>
                  </a:lnTo>
                  <a:lnTo>
                    <a:pt x="10638" y="1266"/>
                  </a:lnTo>
                  <a:lnTo>
                    <a:pt x="10366" y="1089"/>
                  </a:lnTo>
                  <a:lnTo>
                    <a:pt x="10094" y="912"/>
                  </a:lnTo>
                  <a:lnTo>
                    <a:pt x="9822" y="762"/>
                  </a:lnTo>
                  <a:lnTo>
                    <a:pt x="9523" y="626"/>
                  </a:lnTo>
                  <a:lnTo>
                    <a:pt x="9237" y="490"/>
                  </a:lnTo>
                  <a:lnTo>
                    <a:pt x="8924" y="381"/>
                  </a:lnTo>
                  <a:lnTo>
                    <a:pt x="8625" y="273"/>
                  </a:lnTo>
                  <a:lnTo>
                    <a:pt x="8298" y="191"/>
                  </a:lnTo>
                  <a:lnTo>
                    <a:pt x="7986" y="123"/>
                  </a:lnTo>
                  <a:lnTo>
                    <a:pt x="7659" y="68"/>
                  </a:lnTo>
                  <a:lnTo>
                    <a:pt x="7319" y="28"/>
                  </a:lnTo>
                  <a:lnTo>
                    <a:pt x="7265" y="28"/>
                  </a:lnTo>
                  <a:lnTo>
                    <a:pt x="6979" y="14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1003596" y="1624095"/>
              <a:ext cx="214749" cy="214749"/>
            </a:xfrm>
            <a:custGeom>
              <a:rect b="b" l="l" r="r" t="t"/>
              <a:pathLst>
                <a:path extrusionOk="0" h="7292" w="7292">
                  <a:moveTo>
                    <a:pt x="3646" y="0"/>
                  </a:moveTo>
                  <a:lnTo>
                    <a:pt x="3456" y="14"/>
                  </a:lnTo>
                  <a:lnTo>
                    <a:pt x="3266" y="28"/>
                  </a:lnTo>
                  <a:lnTo>
                    <a:pt x="3089" y="41"/>
                  </a:lnTo>
                  <a:lnTo>
                    <a:pt x="2912" y="82"/>
                  </a:lnTo>
                  <a:lnTo>
                    <a:pt x="2735" y="123"/>
                  </a:lnTo>
                  <a:lnTo>
                    <a:pt x="2558" y="164"/>
                  </a:lnTo>
                  <a:lnTo>
                    <a:pt x="2395" y="232"/>
                  </a:lnTo>
                  <a:lnTo>
                    <a:pt x="2218" y="286"/>
                  </a:lnTo>
                  <a:lnTo>
                    <a:pt x="2069" y="368"/>
                  </a:lnTo>
                  <a:lnTo>
                    <a:pt x="1905" y="449"/>
                  </a:lnTo>
                  <a:lnTo>
                    <a:pt x="1756" y="531"/>
                  </a:lnTo>
                  <a:lnTo>
                    <a:pt x="1606" y="626"/>
                  </a:lnTo>
                  <a:lnTo>
                    <a:pt x="1456" y="735"/>
                  </a:lnTo>
                  <a:lnTo>
                    <a:pt x="1320" y="844"/>
                  </a:lnTo>
                  <a:lnTo>
                    <a:pt x="1198" y="953"/>
                  </a:lnTo>
                  <a:lnTo>
                    <a:pt x="1062" y="1075"/>
                  </a:lnTo>
                  <a:lnTo>
                    <a:pt x="940" y="1197"/>
                  </a:lnTo>
                  <a:lnTo>
                    <a:pt x="831" y="1334"/>
                  </a:lnTo>
                  <a:lnTo>
                    <a:pt x="722" y="1470"/>
                  </a:lnTo>
                  <a:lnTo>
                    <a:pt x="627" y="1606"/>
                  </a:lnTo>
                  <a:lnTo>
                    <a:pt x="531" y="1755"/>
                  </a:lnTo>
                  <a:lnTo>
                    <a:pt x="436" y="1918"/>
                  </a:lnTo>
                  <a:lnTo>
                    <a:pt x="355" y="2068"/>
                  </a:lnTo>
                  <a:lnTo>
                    <a:pt x="287" y="2231"/>
                  </a:lnTo>
                  <a:lnTo>
                    <a:pt x="219" y="2395"/>
                  </a:lnTo>
                  <a:lnTo>
                    <a:pt x="164" y="2571"/>
                  </a:lnTo>
                  <a:lnTo>
                    <a:pt x="110" y="2735"/>
                  </a:lnTo>
                  <a:lnTo>
                    <a:pt x="69" y="2911"/>
                  </a:lnTo>
                  <a:lnTo>
                    <a:pt x="42" y="3088"/>
                  </a:lnTo>
                  <a:lnTo>
                    <a:pt x="15" y="3279"/>
                  </a:lnTo>
                  <a:lnTo>
                    <a:pt x="1" y="3456"/>
                  </a:lnTo>
                  <a:lnTo>
                    <a:pt x="1" y="3646"/>
                  </a:lnTo>
                  <a:lnTo>
                    <a:pt x="1" y="3836"/>
                  </a:lnTo>
                  <a:lnTo>
                    <a:pt x="15" y="4027"/>
                  </a:lnTo>
                  <a:lnTo>
                    <a:pt x="42" y="4204"/>
                  </a:lnTo>
                  <a:lnTo>
                    <a:pt x="69" y="4380"/>
                  </a:lnTo>
                  <a:lnTo>
                    <a:pt x="110" y="4557"/>
                  </a:lnTo>
                  <a:lnTo>
                    <a:pt x="164" y="4734"/>
                  </a:lnTo>
                  <a:lnTo>
                    <a:pt x="219" y="4897"/>
                  </a:lnTo>
                  <a:lnTo>
                    <a:pt x="287" y="5074"/>
                  </a:lnTo>
                  <a:lnTo>
                    <a:pt x="355" y="5224"/>
                  </a:lnTo>
                  <a:lnTo>
                    <a:pt x="436" y="5387"/>
                  </a:lnTo>
                  <a:lnTo>
                    <a:pt x="531" y="5537"/>
                  </a:lnTo>
                  <a:lnTo>
                    <a:pt x="627" y="5686"/>
                  </a:lnTo>
                  <a:lnTo>
                    <a:pt x="722" y="5836"/>
                  </a:lnTo>
                  <a:lnTo>
                    <a:pt x="831" y="5972"/>
                  </a:lnTo>
                  <a:lnTo>
                    <a:pt x="940" y="6094"/>
                  </a:lnTo>
                  <a:lnTo>
                    <a:pt x="1062" y="6230"/>
                  </a:lnTo>
                  <a:lnTo>
                    <a:pt x="1198" y="6353"/>
                  </a:lnTo>
                  <a:lnTo>
                    <a:pt x="1320" y="6462"/>
                  </a:lnTo>
                  <a:lnTo>
                    <a:pt x="1456" y="6570"/>
                  </a:lnTo>
                  <a:lnTo>
                    <a:pt x="1606" y="6666"/>
                  </a:lnTo>
                  <a:lnTo>
                    <a:pt x="1756" y="6761"/>
                  </a:lnTo>
                  <a:lnTo>
                    <a:pt x="1905" y="6856"/>
                  </a:lnTo>
                  <a:lnTo>
                    <a:pt x="2069" y="6938"/>
                  </a:lnTo>
                  <a:lnTo>
                    <a:pt x="2218" y="7006"/>
                  </a:lnTo>
                  <a:lnTo>
                    <a:pt x="2395" y="7074"/>
                  </a:lnTo>
                  <a:lnTo>
                    <a:pt x="2558" y="7128"/>
                  </a:lnTo>
                  <a:lnTo>
                    <a:pt x="2735" y="7183"/>
                  </a:lnTo>
                  <a:lnTo>
                    <a:pt x="2912" y="7223"/>
                  </a:lnTo>
                  <a:lnTo>
                    <a:pt x="3089" y="7251"/>
                  </a:lnTo>
                  <a:lnTo>
                    <a:pt x="3266" y="7278"/>
                  </a:lnTo>
                  <a:lnTo>
                    <a:pt x="3456" y="7291"/>
                  </a:lnTo>
                  <a:lnTo>
                    <a:pt x="3837" y="7291"/>
                  </a:lnTo>
                  <a:lnTo>
                    <a:pt x="4014" y="7278"/>
                  </a:lnTo>
                  <a:lnTo>
                    <a:pt x="4204" y="7251"/>
                  </a:lnTo>
                  <a:lnTo>
                    <a:pt x="4381" y="7223"/>
                  </a:lnTo>
                  <a:lnTo>
                    <a:pt x="4558" y="7183"/>
                  </a:lnTo>
                  <a:lnTo>
                    <a:pt x="4721" y="7128"/>
                  </a:lnTo>
                  <a:lnTo>
                    <a:pt x="4898" y="7074"/>
                  </a:lnTo>
                  <a:lnTo>
                    <a:pt x="5061" y="7006"/>
                  </a:lnTo>
                  <a:lnTo>
                    <a:pt x="5224" y="6938"/>
                  </a:lnTo>
                  <a:lnTo>
                    <a:pt x="5374" y="6856"/>
                  </a:lnTo>
                  <a:lnTo>
                    <a:pt x="5537" y="6761"/>
                  </a:lnTo>
                  <a:lnTo>
                    <a:pt x="5687" y="6666"/>
                  </a:lnTo>
                  <a:lnTo>
                    <a:pt x="5823" y="6570"/>
                  </a:lnTo>
                  <a:lnTo>
                    <a:pt x="5959" y="6462"/>
                  </a:lnTo>
                  <a:lnTo>
                    <a:pt x="6095" y="6353"/>
                  </a:lnTo>
                  <a:lnTo>
                    <a:pt x="6217" y="6230"/>
                  </a:lnTo>
                  <a:lnTo>
                    <a:pt x="6340" y="6094"/>
                  </a:lnTo>
                  <a:lnTo>
                    <a:pt x="6462" y="5972"/>
                  </a:lnTo>
                  <a:lnTo>
                    <a:pt x="6557" y="5836"/>
                  </a:lnTo>
                  <a:lnTo>
                    <a:pt x="6666" y="5686"/>
                  </a:lnTo>
                  <a:lnTo>
                    <a:pt x="6761" y="5537"/>
                  </a:lnTo>
                  <a:lnTo>
                    <a:pt x="6843" y="5387"/>
                  </a:lnTo>
                  <a:lnTo>
                    <a:pt x="6925" y="5224"/>
                  </a:lnTo>
                  <a:lnTo>
                    <a:pt x="7006" y="5074"/>
                  </a:lnTo>
                  <a:lnTo>
                    <a:pt x="7061" y="4897"/>
                  </a:lnTo>
                  <a:lnTo>
                    <a:pt x="7129" y="4734"/>
                  </a:lnTo>
                  <a:lnTo>
                    <a:pt x="7170" y="4557"/>
                  </a:lnTo>
                  <a:lnTo>
                    <a:pt x="7210" y="4380"/>
                  </a:lnTo>
                  <a:lnTo>
                    <a:pt x="7251" y="4204"/>
                  </a:lnTo>
                  <a:lnTo>
                    <a:pt x="7265" y="4027"/>
                  </a:lnTo>
                  <a:lnTo>
                    <a:pt x="7278" y="3836"/>
                  </a:lnTo>
                  <a:lnTo>
                    <a:pt x="7292" y="3646"/>
                  </a:lnTo>
                  <a:lnTo>
                    <a:pt x="7278" y="3456"/>
                  </a:lnTo>
                  <a:lnTo>
                    <a:pt x="7265" y="3279"/>
                  </a:lnTo>
                  <a:lnTo>
                    <a:pt x="7251" y="3088"/>
                  </a:lnTo>
                  <a:lnTo>
                    <a:pt x="7210" y="2911"/>
                  </a:lnTo>
                  <a:lnTo>
                    <a:pt x="7170" y="2735"/>
                  </a:lnTo>
                  <a:lnTo>
                    <a:pt x="7129" y="2571"/>
                  </a:lnTo>
                  <a:lnTo>
                    <a:pt x="7061" y="2395"/>
                  </a:lnTo>
                  <a:lnTo>
                    <a:pt x="7006" y="2231"/>
                  </a:lnTo>
                  <a:lnTo>
                    <a:pt x="6925" y="2068"/>
                  </a:lnTo>
                  <a:lnTo>
                    <a:pt x="6843" y="1918"/>
                  </a:lnTo>
                  <a:lnTo>
                    <a:pt x="6761" y="1755"/>
                  </a:lnTo>
                  <a:lnTo>
                    <a:pt x="6666" y="1606"/>
                  </a:lnTo>
                  <a:lnTo>
                    <a:pt x="6557" y="1470"/>
                  </a:lnTo>
                  <a:lnTo>
                    <a:pt x="6462" y="1334"/>
                  </a:lnTo>
                  <a:lnTo>
                    <a:pt x="6340" y="1197"/>
                  </a:lnTo>
                  <a:lnTo>
                    <a:pt x="6217" y="1075"/>
                  </a:lnTo>
                  <a:lnTo>
                    <a:pt x="6095" y="953"/>
                  </a:lnTo>
                  <a:lnTo>
                    <a:pt x="5959" y="844"/>
                  </a:lnTo>
                  <a:lnTo>
                    <a:pt x="5823" y="735"/>
                  </a:lnTo>
                  <a:lnTo>
                    <a:pt x="5687" y="626"/>
                  </a:lnTo>
                  <a:lnTo>
                    <a:pt x="5537" y="531"/>
                  </a:lnTo>
                  <a:lnTo>
                    <a:pt x="5374" y="449"/>
                  </a:lnTo>
                  <a:lnTo>
                    <a:pt x="5224" y="368"/>
                  </a:lnTo>
                  <a:lnTo>
                    <a:pt x="5061" y="286"/>
                  </a:lnTo>
                  <a:lnTo>
                    <a:pt x="4898" y="232"/>
                  </a:lnTo>
                  <a:lnTo>
                    <a:pt x="4721" y="164"/>
                  </a:lnTo>
                  <a:lnTo>
                    <a:pt x="4558" y="123"/>
                  </a:lnTo>
                  <a:lnTo>
                    <a:pt x="4381" y="82"/>
                  </a:lnTo>
                  <a:lnTo>
                    <a:pt x="4204" y="41"/>
                  </a:lnTo>
                  <a:lnTo>
                    <a:pt x="4014" y="28"/>
                  </a:lnTo>
                  <a:lnTo>
                    <a:pt x="3837" y="14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1048891" y="1669773"/>
              <a:ext cx="123808" cy="123808"/>
            </a:xfrm>
            <a:custGeom>
              <a:rect b="b" l="l" r="r" t="t"/>
              <a:pathLst>
                <a:path extrusionOk="0" h="4204" w="4204">
                  <a:moveTo>
                    <a:pt x="2108" y="0"/>
                  </a:moveTo>
                  <a:lnTo>
                    <a:pt x="1891" y="14"/>
                  </a:lnTo>
                  <a:lnTo>
                    <a:pt x="1687" y="41"/>
                  </a:lnTo>
                  <a:lnTo>
                    <a:pt x="1483" y="95"/>
                  </a:lnTo>
                  <a:lnTo>
                    <a:pt x="1292" y="163"/>
                  </a:lnTo>
                  <a:lnTo>
                    <a:pt x="1102" y="245"/>
                  </a:lnTo>
                  <a:lnTo>
                    <a:pt x="925" y="354"/>
                  </a:lnTo>
                  <a:lnTo>
                    <a:pt x="775" y="476"/>
                  </a:lnTo>
                  <a:lnTo>
                    <a:pt x="626" y="612"/>
                  </a:lnTo>
                  <a:lnTo>
                    <a:pt x="490" y="762"/>
                  </a:lnTo>
                  <a:lnTo>
                    <a:pt x="367" y="925"/>
                  </a:lnTo>
                  <a:lnTo>
                    <a:pt x="259" y="1102"/>
                  </a:lnTo>
                  <a:lnTo>
                    <a:pt x="163" y="1279"/>
                  </a:lnTo>
                  <a:lnTo>
                    <a:pt x="95" y="1469"/>
                  </a:lnTo>
                  <a:lnTo>
                    <a:pt x="41" y="1673"/>
                  </a:lnTo>
                  <a:lnTo>
                    <a:pt x="14" y="1877"/>
                  </a:lnTo>
                  <a:lnTo>
                    <a:pt x="0" y="2095"/>
                  </a:lnTo>
                  <a:lnTo>
                    <a:pt x="14" y="2313"/>
                  </a:lnTo>
                  <a:lnTo>
                    <a:pt x="41" y="2517"/>
                  </a:lnTo>
                  <a:lnTo>
                    <a:pt x="95" y="2721"/>
                  </a:lnTo>
                  <a:lnTo>
                    <a:pt x="163" y="2911"/>
                  </a:lnTo>
                  <a:lnTo>
                    <a:pt x="259" y="3102"/>
                  </a:lnTo>
                  <a:lnTo>
                    <a:pt x="367" y="3278"/>
                  </a:lnTo>
                  <a:lnTo>
                    <a:pt x="490" y="3428"/>
                  </a:lnTo>
                  <a:lnTo>
                    <a:pt x="626" y="3578"/>
                  </a:lnTo>
                  <a:lnTo>
                    <a:pt x="775" y="3714"/>
                  </a:lnTo>
                  <a:lnTo>
                    <a:pt x="925" y="3836"/>
                  </a:lnTo>
                  <a:lnTo>
                    <a:pt x="1102" y="3945"/>
                  </a:lnTo>
                  <a:lnTo>
                    <a:pt x="1292" y="4040"/>
                  </a:lnTo>
                  <a:lnTo>
                    <a:pt x="1483" y="4108"/>
                  </a:lnTo>
                  <a:lnTo>
                    <a:pt x="1687" y="4163"/>
                  </a:lnTo>
                  <a:lnTo>
                    <a:pt x="1891" y="4190"/>
                  </a:lnTo>
                  <a:lnTo>
                    <a:pt x="2108" y="4203"/>
                  </a:lnTo>
                  <a:lnTo>
                    <a:pt x="2326" y="4190"/>
                  </a:lnTo>
                  <a:lnTo>
                    <a:pt x="2530" y="4163"/>
                  </a:lnTo>
                  <a:lnTo>
                    <a:pt x="2734" y="4108"/>
                  </a:lnTo>
                  <a:lnTo>
                    <a:pt x="2925" y="4040"/>
                  </a:lnTo>
                  <a:lnTo>
                    <a:pt x="3101" y="3945"/>
                  </a:lnTo>
                  <a:lnTo>
                    <a:pt x="3278" y="3836"/>
                  </a:lnTo>
                  <a:lnTo>
                    <a:pt x="3442" y="3714"/>
                  </a:lnTo>
                  <a:lnTo>
                    <a:pt x="3591" y="3578"/>
                  </a:lnTo>
                  <a:lnTo>
                    <a:pt x="3727" y="3428"/>
                  </a:lnTo>
                  <a:lnTo>
                    <a:pt x="3850" y="3278"/>
                  </a:lnTo>
                  <a:lnTo>
                    <a:pt x="3958" y="3102"/>
                  </a:lnTo>
                  <a:lnTo>
                    <a:pt x="4040" y="2911"/>
                  </a:lnTo>
                  <a:lnTo>
                    <a:pt x="4108" y="2721"/>
                  </a:lnTo>
                  <a:lnTo>
                    <a:pt x="4162" y="2517"/>
                  </a:lnTo>
                  <a:lnTo>
                    <a:pt x="4190" y="2313"/>
                  </a:lnTo>
                  <a:lnTo>
                    <a:pt x="4203" y="2095"/>
                  </a:lnTo>
                  <a:lnTo>
                    <a:pt x="4190" y="1877"/>
                  </a:lnTo>
                  <a:lnTo>
                    <a:pt x="4162" y="1673"/>
                  </a:lnTo>
                  <a:lnTo>
                    <a:pt x="4108" y="1469"/>
                  </a:lnTo>
                  <a:lnTo>
                    <a:pt x="4040" y="1279"/>
                  </a:lnTo>
                  <a:lnTo>
                    <a:pt x="3958" y="1102"/>
                  </a:lnTo>
                  <a:lnTo>
                    <a:pt x="3850" y="925"/>
                  </a:lnTo>
                  <a:lnTo>
                    <a:pt x="3727" y="762"/>
                  </a:lnTo>
                  <a:lnTo>
                    <a:pt x="3591" y="612"/>
                  </a:lnTo>
                  <a:lnTo>
                    <a:pt x="3442" y="476"/>
                  </a:lnTo>
                  <a:lnTo>
                    <a:pt x="3278" y="354"/>
                  </a:lnTo>
                  <a:lnTo>
                    <a:pt x="3101" y="245"/>
                  </a:lnTo>
                  <a:lnTo>
                    <a:pt x="2925" y="163"/>
                  </a:lnTo>
                  <a:lnTo>
                    <a:pt x="2734" y="95"/>
                  </a:lnTo>
                  <a:lnTo>
                    <a:pt x="2530" y="41"/>
                  </a:lnTo>
                  <a:lnTo>
                    <a:pt x="2326" y="14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1085734" y="1706615"/>
              <a:ext cx="50094" cy="50094"/>
            </a:xfrm>
            <a:custGeom>
              <a:rect b="b" l="l" r="r" t="t"/>
              <a:pathLst>
                <a:path extrusionOk="0" h="1701" w="1701">
                  <a:moveTo>
                    <a:pt x="762" y="1"/>
                  </a:moveTo>
                  <a:lnTo>
                    <a:pt x="681" y="14"/>
                  </a:lnTo>
                  <a:lnTo>
                    <a:pt x="599" y="28"/>
                  </a:lnTo>
                  <a:lnTo>
                    <a:pt x="517" y="55"/>
                  </a:lnTo>
                  <a:lnTo>
                    <a:pt x="381" y="137"/>
                  </a:lnTo>
                  <a:lnTo>
                    <a:pt x="245" y="245"/>
                  </a:lnTo>
                  <a:lnTo>
                    <a:pt x="150" y="368"/>
                  </a:lnTo>
                  <a:lnTo>
                    <a:pt x="69" y="517"/>
                  </a:lnTo>
                  <a:lnTo>
                    <a:pt x="41" y="599"/>
                  </a:lnTo>
                  <a:lnTo>
                    <a:pt x="14" y="681"/>
                  </a:lnTo>
                  <a:lnTo>
                    <a:pt x="0" y="762"/>
                  </a:lnTo>
                  <a:lnTo>
                    <a:pt x="0" y="844"/>
                  </a:lnTo>
                  <a:lnTo>
                    <a:pt x="0" y="939"/>
                  </a:lnTo>
                  <a:lnTo>
                    <a:pt x="14" y="1021"/>
                  </a:lnTo>
                  <a:lnTo>
                    <a:pt x="41" y="1102"/>
                  </a:lnTo>
                  <a:lnTo>
                    <a:pt x="69" y="1184"/>
                  </a:lnTo>
                  <a:lnTo>
                    <a:pt x="150" y="1320"/>
                  </a:lnTo>
                  <a:lnTo>
                    <a:pt x="245" y="1456"/>
                  </a:lnTo>
                  <a:lnTo>
                    <a:pt x="381" y="1551"/>
                  </a:lnTo>
                  <a:lnTo>
                    <a:pt x="517" y="1633"/>
                  </a:lnTo>
                  <a:lnTo>
                    <a:pt x="599" y="1660"/>
                  </a:lnTo>
                  <a:lnTo>
                    <a:pt x="681" y="1687"/>
                  </a:lnTo>
                  <a:lnTo>
                    <a:pt x="762" y="1701"/>
                  </a:lnTo>
                  <a:lnTo>
                    <a:pt x="939" y="1701"/>
                  </a:lnTo>
                  <a:lnTo>
                    <a:pt x="1021" y="1687"/>
                  </a:lnTo>
                  <a:lnTo>
                    <a:pt x="1102" y="1660"/>
                  </a:lnTo>
                  <a:lnTo>
                    <a:pt x="1184" y="1633"/>
                  </a:lnTo>
                  <a:lnTo>
                    <a:pt x="1334" y="1551"/>
                  </a:lnTo>
                  <a:lnTo>
                    <a:pt x="1456" y="1456"/>
                  </a:lnTo>
                  <a:lnTo>
                    <a:pt x="1565" y="1320"/>
                  </a:lnTo>
                  <a:lnTo>
                    <a:pt x="1646" y="1184"/>
                  </a:lnTo>
                  <a:lnTo>
                    <a:pt x="1674" y="1102"/>
                  </a:lnTo>
                  <a:lnTo>
                    <a:pt x="1687" y="1021"/>
                  </a:lnTo>
                  <a:lnTo>
                    <a:pt x="1701" y="939"/>
                  </a:lnTo>
                  <a:lnTo>
                    <a:pt x="1701" y="844"/>
                  </a:lnTo>
                  <a:lnTo>
                    <a:pt x="1701" y="762"/>
                  </a:lnTo>
                  <a:lnTo>
                    <a:pt x="1687" y="681"/>
                  </a:lnTo>
                  <a:lnTo>
                    <a:pt x="1674" y="599"/>
                  </a:lnTo>
                  <a:lnTo>
                    <a:pt x="1646" y="517"/>
                  </a:lnTo>
                  <a:lnTo>
                    <a:pt x="1565" y="368"/>
                  </a:lnTo>
                  <a:lnTo>
                    <a:pt x="1456" y="245"/>
                  </a:lnTo>
                  <a:lnTo>
                    <a:pt x="1334" y="137"/>
                  </a:lnTo>
                  <a:lnTo>
                    <a:pt x="1184" y="55"/>
                  </a:lnTo>
                  <a:lnTo>
                    <a:pt x="1102" y="28"/>
                  </a:lnTo>
                  <a:lnTo>
                    <a:pt x="1021" y="14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1434252" y="1530354"/>
              <a:ext cx="395837" cy="395808"/>
            </a:xfrm>
            <a:custGeom>
              <a:rect b="b" l="l" r="r" t="t"/>
              <a:pathLst>
                <a:path extrusionOk="0" h="13440" w="13441">
                  <a:moveTo>
                    <a:pt x="6571" y="0"/>
                  </a:moveTo>
                  <a:lnTo>
                    <a:pt x="6408" y="14"/>
                  </a:lnTo>
                  <a:lnTo>
                    <a:pt x="6190" y="28"/>
                  </a:lnTo>
                  <a:lnTo>
                    <a:pt x="5959" y="41"/>
                  </a:lnTo>
                  <a:lnTo>
                    <a:pt x="5646" y="96"/>
                  </a:lnTo>
                  <a:lnTo>
                    <a:pt x="5319" y="150"/>
                  </a:lnTo>
                  <a:lnTo>
                    <a:pt x="5007" y="218"/>
                  </a:lnTo>
                  <a:lnTo>
                    <a:pt x="4707" y="313"/>
                  </a:lnTo>
                  <a:lnTo>
                    <a:pt x="4408" y="409"/>
                  </a:lnTo>
                  <a:lnTo>
                    <a:pt x="4122" y="531"/>
                  </a:lnTo>
                  <a:lnTo>
                    <a:pt x="3837" y="653"/>
                  </a:lnTo>
                  <a:lnTo>
                    <a:pt x="3551" y="803"/>
                  </a:lnTo>
                  <a:lnTo>
                    <a:pt x="3279" y="953"/>
                  </a:lnTo>
                  <a:lnTo>
                    <a:pt x="3021" y="1116"/>
                  </a:lnTo>
                  <a:lnTo>
                    <a:pt x="2762" y="1293"/>
                  </a:lnTo>
                  <a:lnTo>
                    <a:pt x="2517" y="1483"/>
                  </a:lnTo>
                  <a:lnTo>
                    <a:pt x="2286" y="1674"/>
                  </a:lnTo>
                  <a:lnTo>
                    <a:pt x="2055" y="1891"/>
                  </a:lnTo>
                  <a:lnTo>
                    <a:pt x="1837" y="2109"/>
                  </a:lnTo>
                  <a:lnTo>
                    <a:pt x="1633" y="2340"/>
                  </a:lnTo>
                  <a:lnTo>
                    <a:pt x="1538" y="2449"/>
                  </a:lnTo>
                  <a:lnTo>
                    <a:pt x="1443" y="2558"/>
                  </a:lnTo>
                  <a:lnTo>
                    <a:pt x="1361" y="2667"/>
                  </a:lnTo>
                  <a:lnTo>
                    <a:pt x="1361" y="2680"/>
                  </a:lnTo>
                  <a:lnTo>
                    <a:pt x="1307" y="2748"/>
                  </a:lnTo>
                  <a:lnTo>
                    <a:pt x="1266" y="2803"/>
                  </a:lnTo>
                  <a:lnTo>
                    <a:pt x="1252" y="2816"/>
                  </a:lnTo>
                  <a:lnTo>
                    <a:pt x="1116" y="3007"/>
                  </a:lnTo>
                  <a:lnTo>
                    <a:pt x="994" y="3211"/>
                  </a:lnTo>
                  <a:lnTo>
                    <a:pt x="871" y="3415"/>
                  </a:lnTo>
                  <a:lnTo>
                    <a:pt x="763" y="3619"/>
                  </a:lnTo>
                  <a:lnTo>
                    <a:pt x="654" y="3836"/>
                  </a:lnTo>
                  <a:lnTo>
                    <a:pt x="545" y="4054"/>
                  </a:lnTo>
                  <a:lnTo>
                    <a:pt x="463" y="4285"/>
                  </a:lnTo>
                  <a:lnTo>
                    <a:pt x="382" y="4503"/>
                  </a:lnTo>
                  <a:lnTo>
                    <a:pt x="300" y="4734"/>
                  </a:lnTo>
                  <a:lnTo>
                    <a:pt x="232" y="4965"/>
                  </a:lnTo>
                  <a:lnTo>
                    <a:pt x="178" y="5210"/>
                  </a:lnTo>
                  <a:lnTo>
                    <a:pt x="123" y="5455"/>
                  </a:lnTo>
                  <a:lnTo>
                    <a:pt x="82" y="5700"/>
                  </a:lnTo>
                  <a:lnTo>
                    <a:pt x="42" y="5945"/>
                  </a:lnTo>
                  <a:lnTo>
                    <a:pt x="28" y="6190"/>
                  </a:lnTo>
                  <a:lnTo>
                    <a:pt x="14" y="6448"/>
                  </a:lnTo>
                  <a:lnTo>
                    <a:pt x="1" y="6720"/>
                  </a:lnTo>
                  <a:lnTo>
                    <a:pt x="14" y="7006"/>
                  </a:lnTo>
                  <a:lnTo>
                    <a:pt x="28" y="7278"/>
                  </a:lnTo>
                  <a:lnTo>
                    <a:pt x="55" y="7536"/>
                  </a:lnTo>
                  <a:lnTo>
                    <a:pt x="82" y="7808"/>
                  </a:lnTo>
                  <a:lnTo>
                    <a:pt x="137" y="8067"/>
                  </a:lnTo>
                  <a:lnTo>
                    <a:pt x="191" y="8325"/>
                  </a:lnTo>
                  <a:lnTo>
                    <a:pt x="259" y="8570"/>
                  </a:lnTo>
                  <a:lnTo>
                    <a:pt x="341" y="8829"/>
                  </a:lnTo>
                  <a:lnTo>
                    <a:pt x="422" y="9073"/>
                  </a:lnTo>
                  <a:lnTo>
                    <a:pt x="518" y="9305"/>
                  </a:lnTo>
                  <a:lnTo>
                    <a:pt x="613" y="9549"/>
                  </a:lnTo>
                  <a:lnTo>
                    <a:pt x="735" y="9781"/>
                  </a:lnTo>
                  <a:lnTo>
                    <a:pt x="858" y="9998"/>
                  </a:lnTo>
                  <a:lnTo>
                    <a:pt x="980" y="10216"/>
                  </a:lnTo>
                  <a:lnTo>
                    <a:pt x="1116" y="10434"/>
                  </a:lnTo>
                  <a:lnTo>
                    <a:pt x="1266" y="10638"/>
                  </a:lnTo>
                  <a:lnTo>
                    <a:pt x="1415" y="10842"/>
                  </a:lnTo>
                  <a:lnTo>
                    <a:pt x="1429" y="10869"/>
                  </a:lnTo>
                  <a:lnTo>
                    <a:pt x="1511" y="10964"/>
                  </a:lnTo>
                  <a:lnTo>
                    <a:pt x="1565" y="11032"/>
                  </a:lnTo>
                  <a:lnTo>
                    <a:pt x="1619" y="11100"/>
                  </a:lnTo>
                  <a:lnTo>
                    <a:pt x="1715" y="11209"/>
                  </a:lnTo>
                  <a:lnTo>
                    <a:pt x="1810" y="11304"/>
                  </a:lnTo>
                  <a:lnTo>
                    <a:pt x="1824" y="11318"/>
                  </a:lnTo>
                  <a:lnTo>
                    <a:pt x="2028" y="11522"/>
                  </a:lnTo>
                  <a:lnTo>
                    <a:pt x="2232" y="11726"/>
                  </a:lnTo>
                  <a:lnTo>
                    <a:pt x="2449" y="11916"/>
                  </a:lnTo>
                  <a:lnTo>
                    <a:pt x="2680" y="12093"/>
                  </a:lnTo>
                  <a:lnTo>
                    <a:pt x="2925" y="12270"/>
                  </a:lnTo>
                  <a:lnTo>
                    <a:pt x="3170" y="12433"/>
                  </a:lnTo>
                  <a:lnTo>
                    <a:pt x="3415" y="12583"/>
                  </a:lnTo>
                  <a:lnTo>
                    <a:pt x="3673" y="12719"/>
                  </a:lnTo>
                  <a:lnTo>
                    <a:pt x="3946" y="12841"/>
                  </a:lnTo>
                  <a:lnTo>
                    <a:pt x="4218" y="12964"/>
                  </a:lnTo>
                  <a:lnTo>
                    <a:pt x="4490" y="13059"/>
                  </a:lnTo>
                  <a:lnTo>
                    <a:pt x="4775" y="13154"/>
                  </a:lnTo>
                  <a:lnTo>
                    <a:pt x="5061" y="13236"/>
                  </a:lnTo>
                  <a:lnTo>
                    <a:pt x="5360" y="13304"/>
                  </a:lnTo>
                  <a:lnTo>
                    <a:pt x="5659" y="13358"/>
                  </a:lnTo>
                  <a:lnTo>
                    <a:pt x="5959" y="13399"/>
                  </a:lnTo>
                  <a:lnTo>
                    <a:pt x="6190" y="13426"/>
                  </a:lnTo>
                  <a:lnTo>
                    <a:pt x="6408" y="13440"/>
                  </a:lnTo>
                  <a:lnTo>
                    <a:pt x="6979" y="13440"/>
                  </a:lnTo>
                  <a:lnTo>
                    <a:pt x="7265" y="13426"/>
                  </a:lnTo>
                  <a:lnTo>
                    <a:pt x="7333" y="13413"/>
                  </a:lnTo>
                  <a:lnTo>
                    <a:pt x="7645" y="13385"/>
                  </a:lnTo>
                  <a:lnTo>
                    <a:pt x="7945" y="13331"/>
                  </a:lnTo>
                  <a:lnTo>
                    <a:pt x="8258" y="13263"/>
                  </a:lnTo>
                  <a:lnTo>
                    <a:pt x="8557" y="13195"/>
                  </a:lnTo>
                  <a:lnTo>
                    <a:pt x="8842" y="13100"/>
                  </a:lnTo>
                  <a:lnTo>
                    <a:pt x="9128" y="12991"/>
                  </a:lnTo>
                  <a:lnTo>
                    <a:pt x="9414" y="12882"/>
                  </a:lnTo>
                  <a:lnTo>
                    <a:pt x="9686" y="12760"/>
                  </a:lnTo>
                  <a:lnTo>
                    <a:pt x="9958" y="12610"/>
                  </a:lnTo>
                  <a:lnTo>
                    <a:pt x="10216" y="12460"/>
                  </a:lnTo>
                  <a:lnTo>
                    <a:pt x="10475" y="12297"/>
                  </a:lnTo>
                  <a:lnTo>
                    <a:pt x="10720" y="12134"/>
                  </a:lnTo>
                  <a:lnTo>
                    <a:pt x="10951" y="11944"/>
                  </a:lnTo>
                  <a:lnTo>
                    <a:pt x="11182" y="11753"/>
                  </a:lnTo>
                  <a:lnTo>
                    <a:pt x="11400" y="11549"/>
                  </a:lnTo>
                  <a:lnTo>
                    <a:pt x="11604" y="11331"/>
                  </a:lnTo>
                  <a:lnTo>
                    <a:pt x="11617" y="11318"/>
                  </a:lnTo>
                  <a:lnTo>
                    <a:pt x="11821" y="11100"/>
                  </a:lnTo>
                  <a:lnTo>
                    <a:pt x="11998" y="10883"/>
                  </a:lnTo>
                  <a:lnTo>
                    <a:pt x="12012" y="10869"/>
                  </a:lnTo>
                  <a:lnTo>
                    <a:pt x="12175" y="10665"/>
                  </a:lnTo>
                  <a:lnTo>
                    <a:pt x="12311" y="10447"/>
                  </a:lnTo>
                  <a:lnTo>
                    <a:pt x="12447" y="10230"/>
                  </a:lnTo>
                  <a:lnTo>
                    <a:pt x="12583" y="10012"/>
                  </a:lnTo>
                  <a:lnTo>
                    <a:pt x="12706" y="9781"/>
                  </a:lnTo>
                  <a:lnTo>
                    <a:pt x="12814" y="9549"/>
                  </a:lnTo>
                  <a:lnTo>
                    <a:pt x="12923" y="9318"/>
                  </a:lnTo>
                  <a:lnTo>
                    <a:pt x="13018" y="9073"/>
                  </a:lnTo>
                  <a:lnTo>
                    <a:pt x="13100" y="8829"/>
                  </a:lnTo>
                  <a:lnTo>
                    <a:pt x="13182" y="8584"/>
                  </a:lnTo>
                  <a:lnTo>
                    <a:pt x="13250" y="8325"/>
                  </a:lnTo>
                  <a:lnTo>
                    <a:pt x="13304" y="8067"/>
                  </a:lnTo>
                  <a:lnTo>
                    <a:pt x="13359" y="7808"/>
                  </a:lnTo>
                  <a:lnTo>
                    <a:pt x="13386" y="7550"/>
                  </a:lnTo>
                  <a:lnTo>
                    <a:pt x="13413" y="7278"/>
                  </a:lnTo>
                  <a:lnTo>
                    <a:pt x="13440" y="7006"/>
                  </a:lnTo>
                  <a:lnTo>
                    <a:pt x="13440" y="6720"/>
                  </a:lnTo>
                  <a:lnTo>
                    <a:pt x="13440" y="6448"/>
                  </a:lnTo>
                  <a:lnTo>
                    <a:pt x="13413" y="6190"/>
                  </a:lnTo>
                  <a:lnTo>
                    <a:pt x="13399" y="5945"/>
                  </a:lnTo>
                  <a:lnTo>
                    <a:pt x="13359" y="5700"/>
                  </a:lnTo>
                  <a:lnTo>
                    <a:pt x="13318" y="5455"/>
                  </a:lnTo>
                  <a:lnTo>
                    <a:pt x="13263" y="5210"/>
                  </a:lnTo>
                  <a:lnTo>
                    <a:pt x="13209" y="4965"/>
                  </a:lnTo>
                  <a:lnTo>
                    <a:pt x="13141" y="4734"/>
                  </a:lnTo>
                  <a:lnTo>
                    <a:pt x="13059" y="4503"/>
                  </a:lnTo>
                  <a:lnTo>
                    <a:pt x="12978" y="4285"/>
                  </a:lnTo>
                  <a:lnTo>
                    <a:pt x="12896" y="4054"/>
                  </a:lnTo>
                  <a:lnTo>
                    <a:pt x="12787" y="3836"/>
                  </a:lnTo>
                  <a:lnTo>
                    <a:pt x="12678" y="3619"/>
                  </a:lnTo>
                  <a:lnTo>
                    <a:pt x="12570" y="3415"/>
                  </a:lnTo>
                  <a:lnTo>
                    <a:pt x="12447" y="3211"/>
                  </a:lnTo>
                  <a:lnTo>
                    <a:pt x="12325" y="3007"/>
                  </a:lnTo>
                  <a:lnTo>
                    <a:pt x="12189" y="2816"/>
                  </a:lnTo>
                  <a:lnTo>
                    <a:pt x="12175" y="2789"/>
                  </a:lnTo>
                  <a:lnTo>
                    <a:pt x="11998" y="2571"/>
                  </a:lnTo>
                  <a:lnTo>
                    <a:pt x="11821" y="2340"/>
                  </a:lnTo>
                  <a:lnTo>
                    <a:pt x="11808" y="2327"/>
                  </a:lnTo>
                  <a:lnTo>
                    <a:pt x="11590" y="2095"/>
                  </a:lnTo>
                  <a:lnTo>
                    <a:pt x="11373" y="1878"/>
                  </a:lnTo>
                  <a:lnTo>
                    <a:pt x="11128" y="1660"/>
                  </a:lnTo>
                  <a:lnTo>
                    <a:pt x="10883" y="1456"/>
                  </a:lnTo>
                  <a:lnTo>
                    <a:pt x="10638" y="1266"/>
                  </a:lnTo>
                  <a:lnTo>
                    <a:pt x="10366" y="1089"/>
                  </a:lnTo>
                  <a:lnTo>
                    <a:pt x="10094" y="912"/>
                  </a:lnTo>
                  <a:lnTo>
                    <a:pt x="9822" y="762"/>
                  </a:lnTo>
                  <a:lnTo>
                    <a:pt x="9536" y="626"/>
                  </a:lnTo>
                  <a:lnTo>
                    <a:pt x="9237" y="490"/>
                  </a:lnTo>
                  <a:lnTo>
                    <a:pt x="8938" y="381"/>
                  </a:lnTo>
                  <a:lnTo>
                    <a:pt x="8625" y="273"/>
                  </a:lnTo>
                  <a:lnTo>
                    <a:pt x="8312" y="191"/>
                  </a:lnTo>
                  <a:lnTo>
                    <a:pt x="7985" y="123"/>
                  </a:lnTo>
                  <a:lnTo>
                    <a:pt x="7659" y="68"/>
                  </a:lnTo>
                  <a:lnTo>
                    <a:pt x="7333" y="28"/>
                  </a:lnTo>
                  <a:lnTo>
                    <a:pt x="7265" y="28"/>
                  </a:lnTo>
                  <a:lnTo>
                    <a:pt x="6979" y="14"/>
                  </a:lnTo>
                  <a:lnTo>
                    <a:pt x="6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1524783" y="1624095"/>
              <a:ext cx="214749" cy="214749"/>
            </a:xfrm>
            <a:custGeom>
              <a:rect b="b" l="l" r="r" t="t"/>
              <a:pathLst>
                <a:path extrusionOk="0" h="7292" w="7292">
                  <a:moveTo>
                    <a:pt x="3646" y="0"/>
                  </a:moveTo>
                  <a:lnTo>
                    <a:pt x="3456" y="14"/>
                  </a:lnTo>
                  <a:lnTo>
                    <a:pt x="3279" y="28"/>
                  </a:lnTo>
                  <a:lnTo>
                    <a:pt x="3089" y="41"/>
                  </a:lnTo>
                  <a:lnTo>
                    <a:pt x="2912" y="82"/>
                  </a:lnTo>
                  <a:lnTo>
                    <a:pt x="2735" y="123"/>
                  </a:lnTo>
                  <a:lnTo>
                    <a:pt x="2558" y="164"/>
                  </a:lnTo>
                  <a:lnTo>
                    <a:pt x="2395" y="232"/>
                  </a:lnTo>
                  <a:lnTo>
                    <a:pt x="2232" y="286"/>
                  </a:lnTo>
                  <a:lnTo>
                    <a:pt x="2069" y="368"/>
                  </a:lnTo>
                  <a:lnTo>
                    <a:pt x="1905" y="449"/>
                  </a:lnTo>
                  <a:lnTo>
                    <a:pt x="1756" y="531"/>
                  </a:lnTo>
                  <a:lnTo>
                    <a:pt x="1606" y="626"/>
                  </a:lnTo>
                  <a:lnTo>
                    <a:pt x="1470" y="735"/>
                  </a:lnTo>
                  <a:lnTo>
                    <a:pt x="1334" y="844"/>
                  </a:lnTo>
                  <a:lnTo>
                    <a:pt x="1198" y="953"/>
                  </a:lnTo>
                  <a:lnTo>
                    <a:pt x="1076" y="1075"/>
                  </a:lnTo>
                  <a:lnTo>
                    <a:pt x="953" y="1197"/>
                  </a:lnTo>
                  <a:lnTo>
                    <a:pt x="831" y="1334"/>
                  </a:lnTo>
                  <a:lnTo>
                    <a:pt x="722" y="1470"/>
                  </a:lnTo>
                  <a:lnTo>
                    <a:pt x="627" y="1606"/>
                  </a:lnTo>
                  <a:lnTo>
                    <a:pt x="531" y="1755"/>
                  </a:lnTo>
                  <a:lnTo>
                    <a:pt x="436" y="1918"/>
                  </a:lnTo>
                  <a:lnTo>
                    <a:pt x="368" y="2068"/>
                  </a:lnTo>
                  <a:lnTo>
                    <a:pt x="287" y="2231"/>
                  </a:lnTo>
                  <a:lnTo>
                    <a:pt x="219" y="2395"/>
                  </a:lnTo>
                  <a:lnTo>
                    <a:pt x="164" y="2571"/>
                  </a:lnTo>
                  <a:lnTo>
                    <a:pt x="123" y="2735"/>
                  </a:lnTo>
                  <a:lnTo>
                    <a:pt x="83" y="2911"/>
                  </a:lnTo>
                  <a:lnTo>
                    <a:pt x="42" y="3088"/>
                  </a:lnTo>
                  <a:lnTo>
                    <a:pt x="15" y="3279"/>
                  </a:lnTo>
                  <a:lnTo>
                    <a:pt x="1" y="3456"/>
                  </a:lnTo>
                  <a:lnTo>
                    <a:pt x="1" y="3646"/>
                  </a:lnTo>
                  <a:lnTo>
                    <a:pt x="1" y="3836"/>
                  </a:lnTo>
                  <a:lnTo>
                    <a:pt x="15" y="4027"/>
                  </a:lnTo>
                  <a:lnTo>
                    <a:pt x="42" y="4204"/>
                  </a:lnTo>
                  <a:lnTo>
                    <a:pt x="83" y="4380"/>
                  </a:lnTo>
                  <a:lnTo>
                    <a:pt x="123" y="4557"/>
                  </a:lnTo>
                  <a:lnTo>
                    <a:pt x="164" y="4734"/>
                  </a:lnTo>
                  <a:lnTo>
                    <a:pt x="219" y="4897"/>
                  </a:lnTo>
                  <a:lnTo>
                    <a:pt x="287" y="5074"/>
                  </a:lnTo>
                  <a:lnTo>
                    <a:pt x="368" y="5224"/>
                  </a:lnTo>
                  <a:lnTo>
                    <a:pt x="436" y="5387"/>
                  </a:lnTo>
                  <a:lnTo>
                    <a:pt x="531" y="5537"/>
                  </a:lnTo>
                  <a:lnTo>
                    <a:pt x="627" y="5686"/>
                  </a:lnTo>
                  <a:lnTo>
                    <a:pt x="722" y="5836"/>
                  </a:lnTo>
                  <a:lnTo>
                    <a:pt x="831" y="5972"/>
                  </a:lnTo>
                  <a:lnTo>
                    <a:pt x="953" y="6094"/>
                  </a:lnTo>
                  <a:lnTo>
                    <a:pt x="1076" y="6230"/>
                  </a:lnTo>
                  <a:lnTo>
                    <a:pt x="1198" y="6353"/>
                  </a:lnTo>
                  <a:lnTo>
                    <a:pt x="1334" y="6462"/>
                  </a:lnTo>
                  <a:lnTo>
                    <a:pt x="1470" y="6570"/>
                  </a:lnTo>
                  <a:lnTo>
                    <a:pt x="1606" y="6666"/>
                  </a:lnTo>
                  <a:lnTo>
                    <a:pt x="1756" y="6761"/>
                  </a:lnTo>
                  <a:lnTo>
                    <a:pt x="1905" y="6856"/>
                  </a:lnTo>
                  <a:lnTo>
                    <a:pt x="2069" y="6938"/>
                  </a:lnTo>
                  <a:lnTo>
                    <a:pt x="2232" y="7006"/>
                  </a:lnTo>
                  <a:lnTo>
                    <a:pt x="2395" y="7074"/>
                  </a:lnTo>
                  <a:lnTo>
                    <a:pt x="2558" y="7128"/>
                  </a:lnTo>
                  <a:lnTo>
                    <a:pt x="2735" y="7183"/>
                  </a:lnTo>
                  <a:lnTo>
                    <a:pt x="2912" y="7223"/>
                  </a:lnTo>
                  <a:lnTo>
                    <a:pt x="3089" y="7251"/>
                  </a:lnTo>
                  <a:lnTo>
                    <a:pt x="3279" y="7278"/>
                  </a:lnTo>
                  <a:lnTo>
                    <a:pt x="3456" y="7291"/>
                  </a:lnTo>
                  <a:lnTo>
                    <a:pt x="3837" y="7291"/>
                  </a:lnTo>
                  <a:lnTo>
                    <a:pt x="4014" y="7278"/>
                  </a:lnTo>
                  <a:lnTo>
                    <a:pt x="4204" y="7251"/>
                  </a:lnTo>
                  <a:lnTo>
                    <a:pt x="4381" y="7223"/>
                  </a:lnTo>
                  <a:lnTo>
                    <a:pt x="4558" y="7183"/>
                  </a:lnTo>
                  <a:lnTo>
                    <a:pt x="4735" y="7128"/>
                  </a:lnTo>
                  <a:lnTo>
                    <a:pt x="4898" y="7074"/>
                  </a:lnTo>
                  <a:lnTo>
                    <a:pt x="5061" y="7006"/>
                  </a:lnTo>
                  <a:lnTo>
                    <a:pt x="5224" y="6938"/>
                  </a:lnTo>
                  <a:lnTo>
                    <a:pt x="5388" y="6856"/>
                  </a:lnTo>
                  <a:lnTo>
                    <a:pt x="5537" y="6761"/>
                  </a:lnTo>
                  <a:lnTo>
                    <a:pt x="5687" y="6666"/>
                  </a:lnTo>
                  <a:lnTo>
                    <a:pt x="5823" y="6570"/>
                  </a:lnTo>
                  <a:lnTo>
                    <a:pt x="5959" y="6462"/>
                  </a:lnTo>
                  <a:lnTo>
                    <a:pt x="6095" y="6353"/>
                  </a:lnTo>
                  <a:lnTo>
                    <a:pt x="6217" y="6230"/>
                  </a:lnTo>
                  <a:lnTo>
                    <a:pt x="6340" y="6094"/>
                  </a:lnTo>
                  <a:lnTo>
                    <a:pt x="6462" y="5972"/>
                  </a:lnTo>
                  <a:lnTo>
                    <a:pt x="6571" y="5836"/>
                  </a:lnTo>
                  <a:lnTo>
                    <a:pt x="6666" y="5686"/>
                  </a:lnTo>
                  <a:lnTo>
                    <a:pt x="6761" y="5537"/>
                  </a:lnTo>
                  <a:lnTo>
                    <a:pt x="6857" y="5387"/>
                  </a:lnTo>
                  <a:lnTo>
                    <a:pt x="6938" y="5224"/>
                  </a:lnTo>
                  <a:lnTo>
                    <a:pt x="7006" y="5074"/>
                  </a:lnTo>
                  <a:lnTo>
                    <a:pt x="7074" y="4897"/>
                  </a:lnTo>
                  <a:lnTo>
                    <a:pt x="7129" y="4734"/>
                  </a:lnTo>
                  <a:lnTo>
                    <a:pt x="7183" y="4557"/>
                  </a:lnTo>
                  <a:lnTo>
                    <a:pt x="7210" y="4380"/>
                  </a:lnTo>
                  <a:lnTo>
                    <a:pt x="7251" y="4204"/>
                  </a:lnTo>
                  <a:lnTo>
                    <a:pt x="7278" y="4027"/>
                  </a:lnTo>
                  <a:lnTo>
                    <a:pt x="7292" y="3836"/>
                  </a:lnTo>
                  <a:lnTo>
                    <a:pt x="7292" y="3646"/>
                  </a:lnTo>
                  <a:lnTo>
                    <a:pt x="7292" y="3456"/>
                  </a:lnTo>
                  <a:lnTo>
                    <a:pt x="7278" y="3279"/>
                  </a:lnTo>
                  <a:lnTo>
                    <a:pt x="7251" y="3088"/>
                  </a:lnTo>
                  <a:lnTo>
                    <a:pt x="7210" y="2911"/>
                  </a:lnTo>
                  <a:lnTo>
                    <a:pt x="7183" y="2735"/>
                  </a:lnTo>
                  <a:lnTo>
                    <a:pt x="7129" y="2571"/>
                  </a:lnTo>
                  <a:lnTo>
                    <a:pt x="7074" y="2395"/>
                  </a:lnTo>
                  <a:lnTo>
                    <a:pt x="7006" y="2231"/>
                  </a:lnTo>
                  <a:lnTo>
                    <a:pt x="6938" y="2068"/>
                  </a:lnTo>
                  <a:lnTo>
                    <a:pt x="6857" y="1918"/>
                  </a:lnTo>
                  <a:lnTo>
                    <a:pt x="6761" y="1755"/>
                  </a:lnTo>
                  <a:lnTo>
                    <a:pt x="6666" y="1606"/>
                  </a:lnTo>
                  <a:lnTo>
                    <a:pt x="6571" y="1470"/>
                  </a:lnTo>
                  <a:lnTo>
                    <a:pt x="6462" y="1334"/>
                  </a:lnTo>
                  <a:lnTo>
                    <a:pt x="6340" y="1197"/>
                  </a:lnTo>
                  <a:lnTo>
                    <a:pt x="6217" y="1075"/>
                  </a:lnTo>
                  <a:lnTo>
                    <a:pt x="6095" y="953"/>
                  </a:lnTo>
                  <a:lnTo>
                    <a:pt x="5959" y="844"/>
                  </a:lnTo>
                  <a:lnTo>
                    <a:pt x="5823" y="735"/>
                  </a:lnTo>
                  <a:lnTo>
                    <a:pt x="5687" y="626"/>
                  </a:lnTo>
                  <a:lnTo>
                    <a:pt x="5537" y="531"/>
                  </a:lnTo>
                  <a:lnTo>
                    <a:pt x="5388" y="449"/>
                  </a:lnTo>
                  <a:lnTo>
                    <a:pt x="5224" y="368"/>
                  </a:lnTo>
                  <a:lnTo>
                    <a:pt x="5061" y="286"/>
                  </a:lnTo>
                  <a:lnTo>
                    <a:pt x="4898" y="232"/>
                  </a:lnTo>
                  <a:lnTo>
                    <a:pt x="4735" y="164"/>
                  </a:lnTo>
                  <a:lnTo>
                    <a:pt x="4558" y="123"/>
                  </a:lnTo>
                  <a:lnTo>
                    <a:pt x="4381" y="82"/>
                  </a:lnTo>
                  <a:lnTo>
                    <a:pt x="4204" y="41"/>
                  </a:lnTo>
                  <a:lnTo>
                    <a:pt x="4014" y="28"/>
                  </a:lnTo>
                  <a:lnTo>
                    <a:pt x="3837" y="14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1570461" y="1669773"/>
              <a:ext cx="123808" cy="123808"/>
            </a:xfrm>
            <a:custGeom>
              <a:rect b="b" l="l" r="r" t="t"/>
              <a:pathLst>
                <a:path extrusionOk="0" h="4204" w="4204">
                  <a:moveTo>
                    <a:pt x="2095" y="0"/>
                  </a:moveTo>
                  <a:lnTo>
                    <a:pt x="1878" y="14"/>
                  </a:lnTo>
                  <a:lnTo>
                    <a:pt x="1674" y="41"/>
                  </a:lnTo>
                  <a:lnTo>
                    <a:pt x="1470" y="95"/>
                  </a:lnTo>
                  <a:lnTo>
                    <a:pt x="1279" y="163"/>
                  </a:lnTo>
                  <a:lnTo>
                    <a:pt x="1089" y="245"/>
                  </a:lnTo>
                  <a:lnTo>
                    <a:pt x="926" y="354"/>
                  </a:lnTo>
                  <a:lnTo>
                    <a:pt x="762" y="476"/>
                  </a:lnTo>
                  <a:lnTo>
                    <a:pt x="613" y="612"/>
                  </a:lnTo>
                  <a:lnTo>
                    <a:pt x="477" y="762"/>
                  </a:lnTo>
                  <a:lnTo>
                    <a:pt x="354" y="925"/>
                  </a:lnTo>
                  <a:lnTo>
                    <a:pt x="245" y="1102"/>
                  </a:lnTo>
                  <a:lnTo>
                    <a:pt x="164" y="1279"/>
                  </a:lnTo>
                  <a:lnTo>
                    <a:pt x="82" y="1469"/>
                  </a:lnTo>
                  <a:lnTo>
                    <a:pt x="41" y="1673"/>
                  </a:lnTo>
                  <a:lnTo>
                    <a:pt x="1" y="1877"/>
                  </a:lnTo>
                  <a:lnTo>
                    <a:pt x="1" y="2095"/>
                  </a:lnTo>
                  <a:lnTo>
                    <a:pt x="1" y="2313"/>
                  </a:lnTo>
                  <a:lnTo>
                    <a:pt x="41" y="2517"/>
                  </a:lnTo>
                  <a:lnTo>
                    <a:pt x="82" y="2721"/>
                  </a:lnTo>
                  <a:lnTo>
                    <a:pt x="164" y="2911"/>
                  </a:lnTo>
                  <a:lnTo>
                    <a:pt x="245" y="3102"/>
                  </a:lnTo>
                  <a:lnTo>
                    <a:pt x="354" y="3278"/>
                  </a:lnTo>
                  <a:lnTo>
                    <a:pt x="477" y="3428"/>
                  </a:lnTo>
                  <a:lnTo>
                    <a:pt x="613" y="3578"/>
                  </a:lnTo>
                  <a:lnTo>
                    <a:pt x="762" y="3714"/>
                  </a:lnTo>
                  <a:lnTo>
                    <a:pt x="926" y="3836"/>
                  </a:lnTo>
                  <a:lnTo>
                    <a:pt x="1089" y="3945"/>
                  </a:lnTo>
                  <a:lnTo>
                    <a:pt x="1279" y="4040"/>
                  </a:lnTo>
                  <a:lnTo>
                    <a:pt x="1470" y="4108"/>
                  </a:lnTo>
                  <a:lnTo>
                    <a:pt x="1674" y="4163"/>
                  </a:lnTo>
                  <a:lnTo>
                    <a:pt x="1878" y="4190"/>
                  </a:lnTo>
                  <a:lnTo>
                    <a:pt x="2095" y="4203"/>
                  </a:lnTo>
                  <a:lnTo>
                    <a:pt x="2313" y="4190"/>
                  </a:lnTo>
                  <a:lnTo>
                    <a:pt x="2517" y="4163"/>
                  </a:lnTo>
                  <a:lnTo>
                    <a:pt x="2721" y="4108"/>
                  </a:lnTo>
                  <a:lnTo>
                    <a:pt x="2912" y="4040"/>
                  </a:lnTo>
                  <a:lnTo>
                    <a:pt x="3102" y="3945"/>
                  </a:lnTo>
                  <a:lnTo>
                    <a:pt x="3265" y="3836"/>
                  </a:lnTo>
                  <a:lnTo>
                    <a:pt x="3429" y="3714"/>
                  </a:lnTo>
                  <a:lnTo>
                    <a:pt x="3578" y="3578"/>
                  </a:lnTo>
                  <a:lnTo>
                    <a:pt x="3714" y="3428"/>
                  </a:lnTo>
                  <a:lnTo>
                    <a:pt x="3837" y="3278"/>
                  </a:lnTo>
                  <a:lnTo>
                    <a:pt x="3945" y="3102"/>
                  </a:lnTo>
                  <a:lnTo>
                    <a:pt x="4027" y="2911"/>
                  </a:lnTo>
                  <a:lnTo>
                    <a:pt x="4109" y="2721"/>
                  </a:lnTo>
                  <a:lnTo>
                    <a:pt x="4149" y="2517"/>
                  </a:lnTo>
                  <a:lnTo>
                    <a:pt x="4190" y="2313"/>
                  </a:lnTo>
                  <a:lnTo>
                    <a:pt x="4204" y="2095"/>
                  </a:lnTo>
                  <a:lnTo>
                    <a:pt x="4190" y="1877"/>
                  </a:lnTo>
                  <a:lnTo>
                    <a:pt x="4149" y="1673"/>
                  </a:lnTo>
                  <a:lnTo>
                    <a:pt x="4109" y="1469"/>
                  </a:lnTo>
                  <a:lnTo>
                    <a:pt x="4027" y="1279"/>
                  </a:lnTo>
                  <a:lnTo>
                    <a:pt x="3945" y="1102"/>
                  </a:lnTo>
                  <a:lnTo>
                    <a:pt x="3837" y="925"/>
                  </a:lnTo>
                  <a:lnTo>
                    <a:pt x="3714" y="762"/>
                  </a:lnTo>
                  <a:lnTo>
                    <a:pt x="3578" y="612"/>
                  </a:lnTo>
                  <a:lnTo>
                    <a:pt x="3429" y="476"/>
                  </a:lnTo>
                  <a:lnTo>
                    <a:pt x="3265" y="354"/>
                  </a:lnTo>
                  <a:lnTo>
                    <a:pt x="3102" y="245"/>
                  </a:lnTo>
                  <a:lnTo>
                    <a:pt x="2912" y="163"/>
                  </a:lnTo>
                  <a:lnTo>
                    <a:pt x="2721" y="95"/>
                  </a:lnTo>
                  <a:lnTo>
                    <a:pt x="2517" y="41"/>
                  </a:lnTo>
                  <a:lnTo>
                    <a:pt x="2313" y="14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1606920" y="1706615"/>
              <a:ext cx="50507" cy="50094"/>
            </a:xfrm>
            <a:custGeom>
              <a:rect b="b" l="l" r="r" t="t"/>
              <a:pathLst>
                <a:path extrusionOk="0" h="1701" w="1715">
                  <a:moveTo>
                    <a:pt x="776" y="1"/>
                  </a:moveTo>
                  <a:lnTo>
                    <a:pt x="681" y="14"/>
                  </a:lnTo>
                  <a:lnTo>
                    <a:pt x="599" y="28"/>
                  </a:lnTo>
                  <a:lnTo>
                    <a:pt x="531" y="55"/>
                  </a:lnTo>
                  <a:lnTo>
                    <a:pt x="381" y="137"/>
                  </a:lnTo>
                  <a:lnTo>
                    <a:pt x="259" y="245"/>
                  </a:lnTo>
                  <a:lnTo>
                    <a:pt x="150" y="368"/>
                  </a:lnTo>
                  <a:lnTo>
                    <a:pt x="69" y="517"/>
                  </a:lnTo>
                  <a:lnTo>
                    <a:pt x="41" y="599"/>
                  </a:lnTo>
                  <a:lnTo>
                    <a:pt x="28" y="681"/>
                  </a:lnTo>
                  <a:lnTo>
                    <a:pt x="14" y="762"/>
                  </a:lnTo>
                  <a:lnTo>
                    <a:pt x="0" y="844"/>
                  </a:lnTo>
                  <a:lnTo>
                    <a:pt x="14" y="939"/>
                  </a:lnTo>
                  <a:lnTo>
                    <a:pt x="28" y="1021"/>
                  </a:lnTo>
                  <a:lnTo>
                    <a:pt x="41" y="1102"/>
                  </a:lnTo>
                  <a:lnTo>
                    <a:pt x="69" y="1184"/>
                  </a:lnTo>
                  <a:lnTo>
                    <a:pt x="150" y="1320"/>
                  </a:lnTo>
                  <a:lnTo>
                    <a:pt x="259" y="1456"/>
                  </a:lnTo>
                  <a:lnTo>
                    <a:pt x="381" y="1551"/>
                  </a:lnTo>
                  <a:lnTo>
                    <a:pt x="531" y="1633"/>
                  </a:lnTo>
                  <a:lnTo>
                    <a:pt x="599" y="1660"/>
                  </a:lnTo>
                  <a:lnTo>
                    <a:pt x="681" y="1687"/>
                  </a:lnTo>
                  <a:lnTo>
                    <a:pt x="776" y="1701"/>
                  </a:lnTo>
                  <a:lnTo>
                    <a:pt x="939" y="1701"/>
                  </a:lnTo>
                  <a:lnTo>
                    <a:pt x="1034" y="1687"/>
                  </a:lnTo>
                  <a:lnTo>
                    <a:pt x="1116" y="1660"/>
                  </a:lnTo>
                  <a:lnTo>
                    <a:pt x="1184" y="1633"/>
                  </a:lnTo>
                  <a:lnTo>
                    <a:pt x="1334" y="1551"/>
                  </a:lnTo>
                  <a:lnTo>
                    <a:pt x="1456" y="1456"/>
                  </a:lnTo>
                  <a:lnTo>
                    <a:pt x="1565" y="1320"/>
                  </a:lnTo>
                  <a:lnTo>
                    <a:pt x="1646" y="1184"/>
                  </a:lnTo>
                  <a:lnTo>
                    <a:pt x="1674" y="1102"/>
                  </a:lnTo>
                  <a:lnTo>
                    <a:pt x="1687" y="1021"/>
                  </a:lnTo>
                  <a:lnTo>
                    <a:pt x="1701" y="939"/>
                  </a:lnTo>
                  <a:lnTo>
                    <a:pt x="1714" y="844"/>
                  </a:lnTo>
                  <a:lnTo>
                    <a:pt x="1701" y="762"/>
                  </a:lnTo>
                  <a:lnTo>
                    <a:pt x="1687" y="681"/>
                  </a:lnTo>
                  <a:lnTo>
                    <a:pt x="1674" y="599"/>
                  </a:lnTo>
                  <a:lnTo>
                    <a:pt x="1646" y="517"/>
                  </a:lnTo>
                  <a:lnTo>
                    <a:pt x="1565" y="368"/>
                  </a:lnTo>
                  <a:lnTo>
                    <a:pt x="1456" y="245"/>
                  </a:lnTo>
                  <a:lnTo>
                    <a:pt x="1334" y="137"/>
                  </a:lnTo>
                  <a:lnTo>
                    <a:pt x="1184" y="55"/>
                  </a:lnTo>
                  <a:lnTo>
                    <a:pt x="1116" y="28"/>
                  </a:lnTo>
                  <a:lnTo>
                    <a:pt x="1034" y="14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586989" y="4500406"/>
              <a:ext cx="1581170" cy="231565"/>
            </a:xfrm>
            <a:custGeom>
              <a:rect b="b" l="l" r="r" t="t"/>
              <a:pathLst>
                <a:path extrusionOk="0" h="7863" w="53690">
                  <a:moveTo>
                    <a:pt x="26852" y="1"/>
                  </a:moveTo>
                  <a:lnTo>
                    <a:pt x="25464" y="14"/>
                  </a:lnTo>
                  <a:lnTo>
                    <a:pt x="24104" y="28"/>
                  </a:lnTo>
                  <a:lnTo>
                    <a:pt x="22757" y="55"/>
                  </a:lnTo>
                  <a:lnTo>
                    <a:pt x="21438" y="82"/>
                  </a:lnTo>
                  <a:lnTo>
                    <a:pt x="20146" y="123"/>
                  </a:lnTo>
                  <a:lnTo>
                    <a:pt x="18867" y="177"/>
                  </a:lnTo>
                  <a:lnTo>
                    <a:pt x="17616" y="245"/>
                  </a:lnTo>
                  <a:lnTo>
                    <a:pt x="16405" y="313"/>
                  </a:lnTo>
                  <a:lnTo>
                    <a:pt x="15208" y="395"/>
                  </a:lnTo>
                  <a:lnTo>
                    <a:pt x="14052" y="477"/>
                  </a:lnTo>
                  <a:lnTo>
                    <a:pt x="12923" y="572"/>
                  </a:lnTo>
                  <a:lnTo>
                    <a:pt x="11835" y="681"/>
                  </a:lnTo>
                  <a:lnTo>
                    <a:pt x="10787" y="790"/>
                  </a:lnTo>
                  <a:lnTo>
                    <a:pt x="9767" y="898"/>
                  </a:lnTo>
                  <a:lnTo>
                    <a:pt x="8801" y="1021"/>
                  </a:lnTo>
                  <a:lnTo>
                    <a:pt x="7863" y="1157"/>
                  </a:lnTo>
                  <a:lnTo>
                    <a:pt x="6978" y="1293"/>
                  </a:lnTo>
                  <a:lnTo>
                    <a:pt x="6135" y="1429"/>
                  </a:lnTo>
                  <a:lnTo>
                    <a:pt x="5332" y="1578"/>
                  </a:lnTo>
                  <a:lnTo>
                    <a:pt x="4584" y="1742"/>
                  </a:lnTo>
                  <a:lnTo>
                    <a:pt x="3891" y="1891"/>
                  </a:lnTo>
                  <a:lnTo>
                    <a:pt x="3251" y="2055"/>
                  </a:lnTo>
                  <a:lnTo>
                    <a:pt x="2653" y="2231"/>
                  </a:lnTo>
                  <a:lnTo>
                    <a:pt x="2109" y="2408"/>
                  </a:lnTo>
                  <a:lnTo>
                    <a:pt x="1633" y="2585"/>
                  </a:lnTo>
                  <a:lnTo>
                    <a:pt x="1211" y="2762"/>
                  </a:lnTo>
                  <a:lnTo>
                    <a:pt x="844" y="2952"/>
                  </a:lnTo>
                  <a:lnTo>
                    <a:pt x="694" y="3048"/>
                  </a:lnTo>
                  <a:lnTo>
                    <a:pt x="544" y="3143"/>
                  </a:lnTo>
                  <a:lnTo>
                    <a:pt x="422" y="3238"/>
                  </a:lnTo>
                  <a:lnTo>
                    <a:pt x="313" y="3333"/>
                  </a:lnTo>
                  <a:lnTo>
                    <a:pt x="218" y="3428"/>
                  </a:lnTo>
                  <a:lnTo>
                    <a:pt x="150" y="3537"/>
                  </a:lnTo>
                  <a:lnTo>
                    <a:pt x="82" y="3632"/>
                  </a:lnTo>
                  <a:lnTo>
                    <a:pt x="41" y="3728"/>
                  </a:lnTo>
                  <a:lnTo>
                    <a:pt x="14" y="3837"/>
                  </a:lnTo>
                  <a:lnTo>
                    <a:pt x="0" y="3932"/>
                  </a:lnTo>
                  <a:lnTo>
                    <a:pt x="14" y="4041"/>
                  </a:lnTo>
                  <a:lnTo>
                    <a:pt x="41" y="4136"/>
                  </a:lnTo>
                  <a:lnTo>
                    <a:pt x="82" y="4231"/>
                  </a:lnTo>
                  <a:lnTo>
                    <a:pt x="150" y="4340"/>
                  </a:lnTo>
                  <a:lnTo>
                    <a:pt x="218" y="4435"/>
                  </a:lnTo>
                  <a:lnTo>
                    <a:pt x="313" y="4530"/>
                  </a:lnTo>
                  <a:lnTo>
                    <a:pt x="422" y="4625"/>
                  </a:lnTo>
                  <a:lnTo>
                    <a:pt x="544" y="4721"/>
                  </a:lnTo>
                  <a:lnTo>
                    <a:pt x="694" y="4829"/>
                  </a:lnTo>
                  <a:lnTo>
                    <a:pt x="844" y="4911"/>
                  </a:lnTo>
                  <a:lnTo>
                    <a:pt x="1211" y="5102"/>
                  </a:lnTo>
                  <a:lnTo>
                    <a:pt x="1633" y="5292"/>
                  </a:lnTo>
                  <a:lnTo>
                    <a:pt x="2109" y="5469"/>
                  </a:lnTo>
                  <a:lnTo>
                    <a:pt x="2653" y="5646"/>
                  </a:lnTo>
                  <a:lnTo>
                    <a:pt x="3251" y="5809"/>
                  </a:lnTo>
                  <a:lnTo>
                    <a:pt x="3891" y="5972"/>
                  </a:lnTo>
                  <a:lnTo>
                    <a:pt x="4584" y="6135"/>
                  </a:lnTo>
                  <a:lnTo>
                    <a:pt x="5332" y="6285"/>
                  </a:lnTo>
                  <a:lnTo>
                    <a:pt x="6135" y="6435"/>
                  </a:lnTo>
                  <a:lnTo>
                    <a:pt x="6978" y="6584"/>
                  </a:lnTo>
                  <a:lnTo>
                    <a:pt x="7863" y="6720"/>
                  </a:lnTo>
                  <a:lnTo>
                    <a:pt x="8801" y="6843"/>
                  </a:lnTo>
                  <a:lnTo>
                    <a:pt x="9767" y="6965"/>
                  </a:lnTo>
                  <a:lnTo>
                    <a:pt x="10787" y="7088"/>
                  </a:lnTo>
                  <a:lnTo>
                    <a:pt x="11835" y="7196"/>
                  </a:lnTo>
                  <a:lnTo>
                    <a:pt x="12923" y="7292"/>
                  </a:lnTo>
                  <a:lnTo>
                    <a:pt x="14052" y="7387"/>
                  </a:lnTo>
                  <a:lnTo>
                    <a:pt x="15208" y="7482"/>
                  </a:lnTo>
                  <a:lnTo>
                    <a:pt x="16405" y="7564"/>
                  </a:lnTo>
                  <a:lnTo>
                    <a:pt x="17616" y="7632"/>
                  </a:lnTo>
                  <a:lnTo>
                    <a:pt x="18867" y="7686"/>
                  </a:lnTo>
                  <a:lnTo>
                    <a:pt x="20146" y="7740"/>
                  </a:lnTo>
                  <a:lnTo>
                    <a:pt x="21438" y="7781"/>
                  </a:lnTo>
                  <a:lnTo>
                    <a:pt x="22757" y="7822"/>
                  </a:lnTo>
                  <a:lnTo>
                    <a:pt x="24104" y="7849"/>
                  </a:lnTo>
                  <a:lnTo>
                    <a:pt x="25464" y="7863"/>
                  </a:lnTo>
                  <a:lnTo>
                    <a:pt x="28226" y="7863"/>
                  </a:lnTo>
                  <a:lnTo>
                    <a:pt x="29586" y="7849"/>
                  </a:lnTo>
                  <a:lnTo>
                    <a:pt x="30933" y="7822"/>
                  </a:lnTo>
                  <a:lnTo>
                    <a:pt x="32252" y="7781"/>
                  </a:lnTo>
                  <a:lnTo>
                    <a:pt x="33558" y="7740"/>
                  </a:lnTo>
                  <a:lnTo>
                    <a:pt x="34823" y="7686"/>
                  </a:lnTo>
                  <a:lnTo>
                    <a:pt x="36074" y="7632"/>
                  </a:lnTo>
                  <a:lnTo>
                    <a:pt x="37299" y="7564"/>
                  </a:lnTo>
                  <a:lnTo>
                    <a:pt x="38482" y="7482"/>
                  </a:lnTo>
                  <a:lnTo>
                    <a:pt x="39638" y="7387"/>
                  </a:lnTo>
                  <a:lnTo>
                    <a:pt x="40767" y="7292"/>
                  </a:lnTo>
                  <a:lnTo>
                    <a:pt x="41855" y="7196"/>
                  </a:lnTo>
                  <a:lnTo>
                    <a:pt x="42903" y="7088"/>
                  </a:lnTo>
                  <a:lnTo>
                    <a:pt x="43923" y="6965"/>
                  </a:lnTo>
                  <a:lnTo>
                    <a:pt x="44889" y="6843"/>
                  </a:lnTo>
                  <a:lnTo>
                    <a:pt x="45827" y="6720"/>
                  </a:lnTo>
                  <a:lnTo>
                    <a:pt x="46712" y="6584"/>
                  </a:lnTo>
                  <a:lnTo>
                    <a:pt x="47555" y="6435"/>
                  </a:lnTo>
                  <a:lnTo>
                    <a:pt x="48358" y="6285"/>
                  </a:lnTo>
                  <a:lnTo>
                    <a:pt x="49106" y="6135"/>
                  </a:lnTo>
                  <a:lnTo>
                    <a:pt x="49799" y="5972"/>
                  </a:lnTo>
                  <a:lnTo>
                    <a:pt x="50452" y="5809"/>
                  </a:lnTo>
                  <a:lnTo>
                    <a:pt x="51037" y="5646"/>
                  </a:lnTo>
                  <a:lnTo>
                    <a:pt x="51581" y="5469"/>
                  </a:lnTo>
                  <a:lnTo>
                    <a:pt x="52057" y="5292"/>
                  </a:lnTo>
                  <a:lnTo>
                    <a:pt x="52479" y="5102"/>
                  </a:lnTo>
                  <a:lnTo>
                    <a:pt x="52846" y="4911"/>
                  </a:lnTo>
                  <a:lnTo>
                    <a:pt x="52996" y="4829"/>
                  </a:lnTo>
                  <a:lnTo>
                    <a:pt x="53146" y="4721"/>
                  </a:lnTo>
                  <a:lnTo>
                    <a:pt x="53268" y="4625"/>
                  </a:lnTo>
                  <a:lnTo>
                    <a:pt x="53377" y="4530"/>
                  </a:lnTo>
                  <a:lnTo>
                    <a:pt x="53472" y="4435"/>
                  </a:lnTo>
                  <a:lnTo>
                    <a:pt x="53554" y="4340"/>
                  </a:lnTo>
                  <a:lnTo>
                    <a:pt x="53608" y="4231"/>
                  </a:lnTo>
                  <a:lnTo>
                    <a:pt x="53649" y="4136"/>
                  </a:lnTo>
                  <a:lnTo>
                    <a:pt x="53676" y="4041"/>
                  </a:lnTo>
                  <a:lnTo>
                    <a:pt x="53690" y="3932"/>
                  </a:lnTo>
                  <a:lnTo>
                    <a:pt x="53676" y="3837"/>
                  </a:lnTo>
                  <a:lnTo>
                    <a:pt x="53649" y="3728"/>
                  </a:lnTo>
                  <a:lnTo>
                    <a:pt x="53608" y="3632"/>
                  </a:lnTo>
                  <a:lnTo>
                    <a:pt x="53554" y="3537"/>
                  </a:lnTo>
                  <a:lnTo>
                    <a:pt x="53472" y="3428"/>
                  </a:lnTo>
                  <a:lnTo>
                    <a:pt x="53377" y="3333"/>
                  </a:lnTo>
                  <a:lnTo>
                    <a:pt x="53268" y="3238"/>
                  </a:lnTo>
                  <a:lnTo>
                    <a:pt x="53146" y="3143"/>
                  </a:lnTo>
                  <a:lnTo>
                    <a:pt x="52996" y="3048"/>
                  </a:lnTo>
                  <a:lnTo>
                    <a:pt x="52846" y="2952"/>
                  </a:lnTo>
                  <a:lnTo>
                    <a:pt x="52479" y="2762"/>
                  </a:lnTo>
                  <a:lnTo>
                    <a:pt x="52057" y="2585"/>
                  </a:lnTo>
                  <a:lnTo>
                    <a:pt x="51581" y="2408"/>
                  </a:lnTo>
                  <a:lnTo>
                    <a:pt x="51037" y="2231"/>
                  </a:lnTo>
                  <a:lnTo>
                    <a:pt x="50452" y="2055"/>
                  </a:lnTo>
                  <a:lnTo>
                    <a:pt x="49799" y="1891"/>
                  </a:lnTo>
                  <a:lnTo>
                    <a:pt x="49106" y="1742"/>
                  </a:lnTo>
                  <a:lnTo>
                    <a:pt x="48358" y="1578"/>
                  </a:lnTo>
                  <a:lnTo>
                    <a:pt x="47555" y="1429"/>
                  </a:lnTo>
                  <a:lnTo>
                    <a:pt x="46712" y="1293"/>
                  </a:lnTo>
                  <a:lnTo>
                    <a:pt x="45827" y="1157"/>
                  </a:lnTo>
                  <a:lnTo>
                    <a:pt x="44889" y="1021"/>
                  </a:lnTo>
                  <a:lnTo>
                    <a:pt x="43923" y="898"/>
                  </a:lnTo>
                  <a:lnTo>
                    <a:pt x="42903" y="790"/>
                  </a:lnTo>
                  <a:lnTo>
                    <a:pt x="41855" y="681"/>
                  </a:lnTo>
                  <a:lnTo>
                    <a:pt x="40767" y="572"/>
                  </a:lnTo>
                  <a:lnTo>
                    <a:pt x="39638" y="477"/>
                  </a:lnTo>
                  <a:lnTo>
                    <a:pt x="38482" y="395"/>
                  </a:lnTo>
                  <a:lnTo>
                    <a:pt x="37299" y="313"/>
                  </a:lnTo>
                  <a:lnTo>
                    <a:pt x="36074" y="245"/>
                  </a:lnTo>
                  <a:lnTo>
                    <a:pt x="34823" y="177"/>
                  </a:lnTo>
                  <a:lnTo>
                    <a:pt x="33558" y="123"/>
                  </a:lnTo>
                  <a:lnTo>
                    <a:pt x="32252" y="82"/>
                  </a:lnTo>
                  <a:lnTo>
                    <a:pt x="30933" y="55"/>
                  </a:lnTo>
                  <a:lnTo>
                    <a:pt x="29586" y="28"/>
                  </a:lnTo>
                  <a:lnTo>
                    <a:pt x="28226" y="14"/>
                  </a:lnTo>
                  <a:lnTo>
                    <a:pt x="26852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1289237" y="4091810"/>
              <a:ext cx="974294" cy="530012"/>
            </a:xfrm>
            <a:custGeom>
              <a:rect b="b" l="l" r="r" t="t"/>
              <a:pathLst>
                <a:path extrusionOk="0" h="17997" w="33083">
                  <a:moveTo>
                    <a:pt x="19616" y="0"/>
                  </a:moveTo>
                  <a:lnTo>
                    <a:pt x="18527" y="41"/>
                  </a:lnTo>
                  <a:lnTo>
                    <a:pt x="17453" y="82"/>
                  </a:lnTo>
                  <a:lnTo>
                    <a:pt x="16378" y="150"/>
                  </a:lnTo>
                  <a:lnTo>
                    <a:pt x="15317" y="245"/>
                  </a:lnTo>
                  <a:lnTo>
                    <a:pt x="14270" y="340"/>
                  </a:lnTo>
                  <a:lnTo>
                    <a:pt x="13236" y="463"/>
                  </a:lnTo>
                  <a:lnTo>
                    <a:pt x="12243" y="585"/>
                  </a:lnTo>
                  <a:lnTo>
                    <a:pt x="11277" y="707"/>
                  </a:lnTo>
                  <a:lnTo>
                    <a:pt x="10352" y="843"/>
                  </a:lnTo>
                  <a:lnTo>
                    <a:pt x="9468" y="979"/>
                  </a:lnTo>
                  <a:lnTo>
                    <a:pt x="8625" y="1115"/>
                  </a:lnTo>
                  <a:lnTo>
                    <a:pt x="7128" y="1387"/>
                  </a:lnTo>
                  <a:lnTo>
                    <a:pt x="5877" y="1632"/>
                  </a:lnTo>
                  <a:lnTo>
                    <a:pt x="4938" y="1823"/>
                  </a:lnTo>
                  <a:lnTo>
                    <a:pt x="4136" y="2000"/>
                  </a:lnTo>
                  <a:lnTo>
                    <a:pt x="3918" y="2054"/>
                  </a:lnTo>
                  <a:lnTo>
                    <a:pt x="3714" y="2136"/>
                  </a:lnTo>
                  <a:lnTo>
                    <a:pt x="3524" y="2217"/>
                  </a:lnTo>
                  <a:lnTo>
                    <a:pt x="3320" y="2299"/>
                  </a:lnTo>
                  <a:lnTo>
                    <a:pt x="3129" y="2408"/>
                  </a:lnTo>
                  <a:lnTo>
                    <a:pt x="2952" y="2516"/>
                  </a:lnTo>
                  <a:lnTo>
                    <a:pt x="2762" y="2639"/>
                  </a:lnTo>
                  <a:lnTo>
                    <a:pt x="2585" y="2761"/>
                  </a:lnTo>
                  <a:lnTo>
                    <a:pt x="2422" y="2897"/>
                  </a:lnTo>
                  <a:lnTo>
                    <a:pt x="2245" y="3033"/>
                  </a:lnTo>
                  <a:lnTo>
                    <a:pt x="2082" y="3197"/>
                  </a:lnTo>
                  <a:lnTo>
                    <a:pt x="1932" y="3346"/>
                  </a:lnTo>
                  <a:lnTo>
                    <a:pt x="1783" y="3509"/>
                  </a:lnTo>
                  <a:lnTo>
                    <a:pt x="1633" y="3686"/>
                  </a:lnTo>
                  <a:lnTo>
                    <a:pt x="1361" y="4040"/>
                  </a:lnTo>
                  <a:lnTo>
                    <a:pt x="1116" y="4421"/>
                  </a:lnTo>
                  <a:lnTo>
                    <a:pt x="885" y="4829"/>
                  </a:lnTo>
                  <a:lnTo>
                    <a:pt x="681" y="5237"/>
                  </a:lnTo>
                  <a:lnTo>
                    <a:pt x="504" y="5672"/>
                  </a:lnTo>
                  <a:lnTo>
                    <a:pt x="354" y="6108"/>
                  </a:lnTo>
                  <a:lnTo>
                    <a:pt x="218" y="6556"/>
                  </a:lnTo>
                  <a:lnTo>
                    <a:pt x="123" y="7019"/>
                  </a:lnTo>
                  <a:lnTo>
                    <a:pt x="55" y="7468"/>
                  </a:lnTo>
                  <a:lnTo>
                    <a:pt x="14" y="7930"/>
                  </a:lnTo>
                  <a:lnTo>
                    <a:pt x="1" y="8379"/>
                  </a:lnTo>
                  <a:lnTo>
                    <a:pt x="14" y="8828"/>
                  </a:lnTo>
                  <a:lnTo>
                    <a:pt x="55" y="9277"/>
                  </a:lnTo>
                  <a:lnTo>
                    <a:pt x="96" y="9495"/>
                  </a:lnTo>
                  <a:lnTo>
                    <a:pt x="137" y="9712"/>
                  </a:lnTo>
                  <a:lnTo>
                    <a:pt x="191" y="9916"/>
                  </a:lnTo>
                  <a:lnTo>
                    <a:pt x="245" y="10120"/>
                  </a:lnTo>
                  <a:lnTo>
                    <a:pt x="313" y="10324"/>
                  </a:lnTo>
                  <a:lnTo>
                    <a:pt x="395" y="10528"/>
                  </a:lnTo>
                  <a:lnTo>
                    <a:pt x="477" y="10719"/>
                  </a:lnTo>
                  <a:lnTo>
                    <a:pt x="572" y="10909"/>
                  </a:lnTo>
                  <a:lnTo>
                    <a:pt x="667" y="11086"/>
                  </a:lnTo>
                  <a:lnTo>
                    <a:pt x="776" y="11263"/>
                  </a:lnTo>
                  <a:lnTo>
                    <a:pt x="898" y="11440"/>
                  </a:lnTo>
                  <a:lnTo>
                    <a:pt x="1021" y="11603"/>
                  </a:lnTo>
                  <a:lnTo>
                    <a:pt x="1170" y="11766"/>
                  </a:lnTo>
                  <a:lnTo>
                    <a:pt x="1306" y="11916"/>
                  </a:lnTo>
                  <a:lnTo>
                    <a:pt x="1470" y="12052"/>
                  </a:lnTo>
                  <a:lnTo>
                    <a:pt x="1633" y="12188"/>
                  </a:lnTo>
                  <a:lnTo>
                    <a:pt x="1796" y="12324"/>
                  </a:lnTo>
                  <a:lnTo>
                    <a:pt x="1987" y="12446"/>
                  </a:lnTo>
                  <a:lnTo>
                    <a:pt x="2177" y="12555"/>
                  </a:lnTo>
                  <a:lnTo>
                    <a:pt x="2381" y="12650"/>
                  </a:lnTo>
                  <a:lnTo>
                    <a:pt x="2585" y="12746"/>
                  </a:lnTo>
                  <a:lnTo>
                    <a:pt x="2816" y="12827"/>
                  </a:lnTo>
                  <a:lnTo>
                    <a:pt x="3048" y="12895"/>
                  </a:lnTo>
                  <a:lnTo>
                    <a:pt x="3279" y="12963"/>
                  </a:lnTo>
                  <a:lnTo>
                    <a:pt x="3646" y="13031"/>
                  </a:lnTo>
                  <a:lnTo>
                    <a:pt x="3973" y="13072"/>
                  </a:lnTo>
                  <a:lnTo>
                    <a:pt x="4299" y="13113"/>
                  </a:lnTo>
                  <a:lnTo>
                    <a:pt x="4775" y="13126"/>
                  </a:lnTo>
                  <a:lnTo>
                    <a:pt x="5265" y="13126"/>
                  </a:lnTo>
                  <a:lnTo>
                    <a:pt x="5782" y="13099"/>
                  </a:lnTo>
                  <a:lnTo>
                    <a:pt x="6312" y="13058"/>
                  </a:lnTo>
                  <a:lnTo>
                    <a:pt x="6856" y="13004"/>
                  </a:lnTo>
                  <a:lnTo>
                    <a:pt x="7414" y="12922"/>
                  </a:lnTo>
                  <a:lnTo>
                    <a:pt x="7985" y="12827"/>
                  </a:lnTo>
                  <a:lnTo>
                    <a:pt x="8570" y="12718"/>
                  </a:lnTo>
                  <a:lnTo>
                    <a:pt x="9169" y="12596"/>
                  </a:lnTo>
                  <a:lnTo>
                    <a:pt x="9767" y="12460"/>
                  </a:lnTo>
                  <a:lnTo>
                    <a:pt x="10366" y="12310"/>
                  </a:lnTo>
                  <a:lnTo>
                    <a:pt x="10964" y="12161"/>
                  </a:lnTo>
                  <a:lnTo>
                    <a:pt x="12175" y="11821"/>
                  </a:lnTo>
                  <a:lnTo>
                    <a:pt x="13386" y="11453"/>
                  </a:lnTo>
                  <a:lnTo>
                    <a:pt x="11753" y="12378"/>
                  </a:lnTo>
                  <a:lnTo>
                    <a:pt x="10339" y="13154"/>
                  </a:lnTo>
                  <a:lnTo>
                    <a:pt x="9155" y="13779"/>
                  </a:lnTo>
                  <a:lnTo>
                    <a:pt x="8203" y="14283"/>
                  </a:lnTo>
                  <a:lnTo>
                    <a:pt x="7455" y="14664"/>
                  </a:lnTo>
                  <a:lnTo>
                    <a:pt x="6924" y="14936"/>
                  </a:lnTo>
                  <a:lnTo>
                    <a:pt x="6503" y="15126"/>
                  </a:lnTo>
                  <a:lnTo>
                    <a:pt x="6462" y="15725"/>
                  </a:lnTo>
                  <a:lnTo>
                    <a:pt x="6448" y="16010"/>
                  </a:lnTo>
                  <a:lnTo>
                    <a:pt x="6326" y="17996"/>
                  </a:lnTo>
                  <a:lnTo>
                    <a:pt x="7523" y="17833"/>
                  </a:lnTo>
                  <a:lnTo>
                    <a:pt x="8693" y="17656"/>
                  </a:lnTo>
                  <a:lnTo>
                    <a:pt x="9835" y="17479"/>
                  </a:lnTo>
                  <a:lnTo>
                    <a:pt x="10951" y="17302"/>
                  </a:lnTo>
                  <a:lnTo>
                    <a:pt x="12025" y="17098"/>
                  </a:lnTo>
                  <a:lnTo>
                    <a:pt x="13086" y="16908"/>
                  </a:lnTo>
                  <a:lnTo>
                    <a:pt x="14107" y="16704"/>
                  </a:lnTo>
                  <a:lnTo>
                    <a:pt x="15100" y="16486"/>
                  </a:lnTo>
                  <a:lnTo>
                    <a:pt x="16065" y="16269"/>
                  </a:lnTo>
                  <a:lnTo>
                    <a:pt x="16990" y="16051"/>
                  </a:lnTo>
                  <a:lnTo>
                    <a:pt x="17902" y="15820"/>
                  </a:lnTo>
                  <a:lnTo>
                    <a:pt x="18772" y="15575"/>
                  </a:lnTo>
                  <a:lnTo>
                    <a:pt x="19629" y="15344"/>
                  </a:lnTo>
                  <a:lnTo>
                    <a:pt x="20445" y="15099"/>
                  </a:lnTo>
                  <a:lnTo>
                    <a:pt x="21248" y="14840"/>
                  </a:lnTo>
                  <a:lnTo>
                    <a:pt x="22010" y="14596"/>
                  </a:lnTo>
                  <a:lnTo>
                    <a:pt x="22744" y="14337"/>
                  </a:lnTo>
                  <a:lnTo>
                    <a:pt x="23465" y="14065"/>
                  </a:lnTo>
                  <a:lnTo>
                    <a:pt x="24145" y="13807"/>
                  </a:lnTo>
                  <a:lnTo>
                    <a:pt x="24798" y="13535"/>
                  </a:lnTo>
                  <a:lnTo>
                    <a:pt x="25437" y="13262"/>
                  </a:lnTo>
                  <a:lnTo>
                    <a:pt x="26036" y="12990"/>
                  </a:lnTo>
                  <a:lnTo>
                    <a:pt x="26621" y="12705"/>
                  </a:lnTo>
                  <a:lnTo>
                    <a:pt x="27165" y="12433"/>
                  </a:lnTo>
                  <a:lnTo>
                    <a:pt x="27696" y="12147"/>
                  </a:lnTo>
                  <a:lnTo>
                    <a:pt x="28199" y="11861"/>
                  </a:lnTo>
                  <a:lnTo>
                    <a:pt x="28661" y="11576"/>
                  </a:lnTo>
                  <a:lnTo>
                    <a:pt x="29110" y="11277"/>
                  </a:lnTo>
                  <a:lnTo>
                    <a:pt x="29545" y="10991"/>
                  </a:lnTo>
                  <a:lnTo>
                    <a:pt x="29940" y="10692"/>
                  </a:lnTo>
                  <a:lnTo>
                    <a:pt x="30307" y="10406"/>
                  </a:lnTo>
                  <a:lnTo>
                    <a:pt x="30661" y="10107"/>
                  </a:lnTo>
                  <a:lnTo>
                    <a:pt x="30987" y="9821"/>
                  </a:lnTo>
                  <a:lnTo>
                    <a:pt x="31287" y="9522"/>
                  </a:lnTo>
                  <a:lnTo>
                    <a:pt x="31572" y="9223"/>
                  </a:lnTo>
                  <a:lnTo>
                    <a:pt x="31817" y="8937"/>
                  </a:lnTo>
                  <a:lnTo>
                    <a:pt x="32048" y="8638"/>
                  </a:lnTo>
                  <a:lnTo>
                    <a:pt x="32252" y="8352"/>
                  </a:lnTo>
                  <a:lnTo>
                    <a:pt x="32443" y="8053"/>
                  </a:lnTo>
                  <a:lnTo>
                    <a:pt x="32592" y="7767"/>
                  </a:lnTo>
                  <a:lnTo>
                    <a:pt x="32742" y="7481"/>
                  </a:lnTo>
                  <a:lnTo>
                    <a:pt x="32851" y="7182"/>
                  </a:lnTo>
                  <a:lnTo>
                    <a:pt x="32946" y="6897"/>
                  </a:lnTo>
                  <a:lnTo>
                    <a:pt x="33014" y="6624"/>
                  </a:lnTo>
                  <a:lnTo>
                    <a:pt x="33055" y="6339"/>
                  </a:lnTo>
                  <a:lnTo>
                    <a:pt x="33082" y="6053"/>
                  </a:lnTo>
                  <a:lnTo>
                    <a:pt x="33082" y="5781"/>
                  </a:lnTo>
                  <a:lnTo>
                    <a:pt x="33069" y="5509"/>
                  </a:lnTo>
                  <a:lnTo>
                    <a:pt x="33028" y="5237"/>
                  </a:lnTo>
                  <a:lnTo>
                    <a:pt x="32973" y="4979"/>
                  </a:lnTo>
                  <a:lnTo>
                    <a:pt x="32892" y="4706"/>
                  </a:lnTo>
                  <a:lnTo>
                    <a:pt x="32783" y="4448"/>
                  </a:lnTo>
                  <a:lnTo>
                    <a:pt x="32660" y="4203"/>
                  </a:lnTo>
                  <a:lnTo>
                    <a:pt x="32524" y="3945"/>
                  </a:lnTo>
                  <a:lnTo>
                    <a:pt x="32361" y="3700"/>
                  </a:lnTo>
                  <a:lnTo>
                    <a:pt x="32171" y="3469"/>
                  </a:lnTo>
                  <a:lnTo>
                    <a:pt x="31967" y="3224"/>
                  </a:lnTo>
                  <a:lnTo>
                    <a:pt x="31749" y="2993"/>
                  </a:lnTo>
                  <a:lnTo>
                    <a:pt x="31504" y="2775"/>
                  </a:lnTo>
                  <a:lnTo>
                    <a:pt x="31246" y="2557"/>
                  </a:lnTo>
                  <a:lnTo>
                    <a:pt x="30960" y="2340"/>
                  </a:lnTo>
                  <a:lnTo>
                    <a:pt x="30661" y="2136"/>
                  </a:lnTo>
                  <a:lnTo>
                    <a:pt x="30348" y="1945"/>
                  </a:lnTo>
                  <a:lnTo>
                    <a:pt x="30008" y="1755"/>
                  </a:lnTo>
                  <a:lnTo>
                    <a:pt x="29641" y="1564"/>
                  </a:lnTo>
                  <a:lnTo>
                    <a:pt x="29273" y="1387"/>
                  </a:lnTo>
                  <a:lnTo>
                    <a:pt x="28879" y="1224"/>
                  </a:lnTo>
                  <a:lnTo>
                    <a:pt x="28484" y="1075"/>
                  </a:lnTo>
                  <a:lnTo>
                    <a:pt x="28063" y="939"/>
                  </a:lnTo>
                  <a:lnTo>
                    <a:pt x="27641" y="816"/>
                  </a:lnTo>
                  <a:lnTo>
                    <a:pt x="27192" y="694"/>
                  </a:lnTo>
                  <a:lnTo>
                    <a:pt x="26743" y="585"/>
                  </a:lnTo>
                  <a:lnTo>
                    <a:pt x="26281" y="490"/>
                  </a:lnTo>
                  <a:lnTo>
                    <a:pt x="25805" y="408"/>
                  </a:lnTo>
                  <a:lnTo>
                    <a:pt x="25329" y="326"/>
                  </a:lnTo>
                  <a:lnTo>
                    <a:pt x="24839" y="258"/>
                  </a:lnTo>
                  <a:lnTo>
                    <a:pt x="24336" y="190"/>
                  </a:lnTo>
                  <a:lnTo>
                    <a:pt x="23832" y="150"/>
                  </a:lnTo>
                  <a:lnTo>
                    <a:pt x="23329" y="95"/>
                  </a:lnTo>
                  <a:lnTo>
                    <a:pt x="22812" y="68"/>
                  </a:lnTo>
                  <a:lnTo>
                    <a:pt x="21751" y="14"/>
                  </a:lnTo>
                  <a:lnTo>
                    <a:pt x="206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1316067" y="4540459"/>
              <a:ext cx="146661" cy="107404"/>
            </a:xfrm>
            <a:custGeom>
              <a:rect b="b" l="l" r="r" t="t"/>
              <a:pathLst>
                <a:path extrusionOk="0" h="3647" w="4980">
                  <a:moveTo>
                    <a:pt x="4980" y="1"/>
                  </a:moveTo>
                  <a:lnTo>
                    <a:pt x="2381" y="518"/>
                  </a:lnTo>
                  <a:lnTo>
                    <a:pt x="2177" y="790"/>
                  </a:lnTo>
                  <a:lnTo>
                    <a:pt x="1661" y="1524"/>
                  </a:lnTo>
                  <a:lnTo>
                    <a:pt x="1293" y="2014"/>
                  </a:lnTo>
                  <a:lnTo>
                    <a:pt x="899" y="2531"/>
                  </a:lnTo>
                  <a:lnTo>
                    <a:pt x="463" y="3089"/>
                  </a:lnTo>
                  <a:lnTo>
                    <a:pt x="1" y="3646"/>
                  </a:lnTo>
                  <a:lnTo>
                    <a:pt x="4844" y="2939"/>
                  </a:lnTo>
                  <a:lnTo>
                    <a:pt x="4980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429451" y="4518430"/>
              <a:ext cx="74155" cy="135441"/>
            </a:xfrm>
            <a:custGeom>
              <a:rect b="b" l="l" r="r" t="t"/>
              <a:pathLst>
                <a:path extrusionOk="0" h="4599" w="2518">
                  <a:moveTo>
                    <a:pt x="1850" y="1"/>
                  </a:moveTo>
                  <a:lnTo>
                    <a:pt x="1592" y="14"/>
                  </a:lnTo>
                  <a:lnTo>
                    <a:pt x="1320" y="28"/>
                  </a:lnTo>
                  <a:lnTo>
                    <a:pt x="1062" y="55"/>
                  </a:lnTo>
                  <a:lnTo>
                    <a:pt x="803" y="110"/>
                  </a:lnTo>
                  <a:lnTo>
                    <a:pt x="545" y="178"/>
                  </a:lnTo>
                  <a:lnTo>
                    <a:pt x="273" y="259"/>
                  </a:lnTo>
                  <a:lnTo>
                    <a:pt x="1" y="382"/>
                  </a:lnTo>
                  <a:lnTo>
                    <a:pt x="422" y="4544"/>
                  </a:lnTo>
                  <a:lnTo>
                    <a:pt x="694" y="4585"/>
                  </a:lnTo>
                  <a:lnTo>
                    <a:pt x="966" y="4598"/>
                  </a:lnTo>
                  <a:lnTo>
                    <a:pt x="1225" y="4598"/>
                  </a:lnTo>
                  <a:lnTo>
                    <a:pt x="1483" y="4558"/>
                  </a:lnTo>
                  <a:lnTo>
                    <a:pt x="1728" y="4517"/>
                  </a:lnTo>
                  <a:lnTo>
                    <a:pt x="1987" y="4435"/>
                  </a:lnTo>
                  <a:lnTo>
                    <a:pt x="2245" y="4340"/>
                  </a:lnTo>
                  <a:lnTo>
                    <a:pt x="2517" y="4231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rgbClr val="2A5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060495" y="4451135"/>
              <a:ext cx="355373" cy="256009"/>
            </a:xfrm>
            <a:custGeom>
              <a:rect b="b" l="l" r="r" t="t"/>
              <a:pathLst>
                <a:path extrusionOk="0" h="8693" w="12067">
                  <a:moveTo>
                    <a:pt x="9196" y="0"/>
                  </a:moveTo>
                  <a:lnTo>
                    <a:pt x="7740" y="1102"/>
                  </a:lnTo>
                  <a:lnTo>
                    <a:pt x="6258" y="2231"/>
                  </a:lnTo>
                  <a:lnTo>
                    <a:pt x="4544" y="3551"/>
                  </a:lnTo>
                  <a:lnTo>
                    <a:pt x="3687" y="4231"/>
                  </a:lnTo>
                  <a:lnTo>
                    <a:pt x="2843" y="4897"/>
                  </a:lnTo>
                  <a:lnTo>
                    <a:pt x="2068" y="5537"/>
                  </a:lnTo>
                  <a:lnTo>
                    <a:pt x="1374" y="6122"/>
                  </a:lnTo>
                  <a:lnTo>
                    <a:pt x="789" y="6639"/>
                  </a:lnTo>
                  <a:lnTo>
                    <a:pt x="558" y="6856"/>
                  </a:lnTo>
                  <a:lnTo>
                    <a:pt x="354" y="7060"/>
                  </a:lnTo>
                  <a:lnTo>
                    <a:pt x="191" y="7223"/>
                  </a:lnTo>
                  <a:lnTo>
                    <a:pt x="82" y="7373"/>
                  </a:lnTo>
                  <a:lnTo>
                    <a:pt x="14" y="7482"/>
                  </a:lnTo>
                  <a:lnTo>
                    <a:pt x="1" y="7523"/>
                  </a:lnTo>
                  <a:lnTo>
                    <a:pt x="1" y="7550"/>
                  </a:lnTo>
                  <a:lnTo>
                    <a:pt x="82" y="7795"/>
                  </a:lnTo>
                  <a:lnTo>
                    <a:pt x="137" y="7917"/>
                  </a:lnTo>
                  <a:lnTo>
                    <a:pt x="191" y="8053"/>
                  </a:lnTo>
                  <a:lnTo>
                    <a:pt x="259" y="8176"/>
                  </a:lnTo>
                  <a:lnTo>
                    <a:pt x="354" y="8298"/>
                  </a:lnTo>
                  <a:lnTo>
                    <a:pt x="449" y="8407"/>
                  </a:lnTo>
                  <a:lnTo>
                    <a:pt x="558" y="8502"/>
                  </a:lnTo>
                  <a:lnTo>
                    <a:pt x="681" y="8584"/>
                  </a:lnTo>
                  <a:lnTo>
                    <a:pt x="817" y="8638"/>
                  </a:lnTo>
                  <a:lnTo>
                    <a:pt x="966" y="8679"/>
                  </a:lnTo>
                  <a:lnTo>
                    <a:pt x="1130" y="8692"/>
                  </a:lnTo>
                  <a:lnTo>
                    <a:pt x="1320" y="8679"/>
                  </a:lnTo>
                  <a:lnTo>
                    <a:pt x="1510" y="8638"/>
                  </a:lnTo>
                  <a:lnTo>
                    <a:pt x="1742" y="8556"/>
                  </a:lnTo>
                  <a:lnTo>
                    <a:pt x="1973" y="8434"/>
                  </a:lnTo>
                  <a:lnTo>
                    <a:pt x="2191" y="8325"/>
                  </a:lnTo>
                  <a:lnTo>
                    <a:pt x="2449" y="8244"/>
                  </a:lnTo>
                  <a:lnTo>
                    <a:pt x="2748" y="8148"/>
                  </a:lnTo>
                  <a:lnTo>
                    <a:pt x="3102" y="8067"/>
                  </a:lnTo>
                  <a:lnTo>
                    <a:pt x="3469" y="7985"/>
                  </a:lnTo>
                  <a:lnTo>
                    <a:pt x="3877" y="7917"/>
                  </a:lnTo>
                  <a:lnTo>
                    <a:pt x="4748" y="7795"/>
                  </a:lnTo>
                  <a:lnTo>
                    <a:pt x="5346" y="7713"/>
                  </a:lnTo>
                  <a:lnTo>
                    <a:pt x="5591" y="7686"/>
                  </a:lnTo>
                  <a:lnTo>
                    <a:pt x="6244" y="7618"/>
                  </a:lnTo>
                  <a:lnTo>
                    <a:pt x="6639" y="7563"/>
                  </a:lnTo>
                  <a:lnTo>
                    <a:pt x="7183" y="7509"/>
                  </a:lnTo>
                  <a:lnTo>
                    <a:pt x="7958" y="7427"/>
                  </a:lnTo>
                  <a:lnTo>
                    <a:pt x="8597" y="7332"/>
                  </a:lnTo>
                  <a:lnTo>
                    <a:pt x="8856" y="7291"/>
                  </a:lnTo>
                  <a:lnTo>
                    <a:pt x="9060" y="7251"/>
                  </a:lnTo>
                  <a:lnTo>
                    <a:pt x="9209" y="7210"/>
                  </a:lnTo>
                  <a:lnTo>
                    <a:pt x="9305" y="7169"/>
                  </a:lnTo>
                  <a:lnTo>
                    <a:pt x="9386" y="7087"/>
                  </a:lnTo>
                  <a:lnTo>
                    <a:pt x="9454" y="7006"/>
                  </a:lnTo>
                  <a:lnTo>
                    <a:pt x="9509" y="6897"/>
                  </a:lnTo>
                  <a:lnTo>
                    <a:pt x="9563" y="6788"/>
                  </a:lnTo>
                  <a:lnTo>
                    <a:pt x="9604" y="6666"/>
                  </a:lnTo>
                  <a:lnTo>
                    <a:pt x="9631" y="6530"/>
                  </a:lnTo>
                  <a:lnTo>
                    <a:pt x="9672" y="6271"/>
                  </a:lnTo>
                  <a:lnTo>
                    <a:pt x="9686" y="6040"/>
                  </a:lnTo>
                  <a:lnTo>
                    <a:pt x="9686" y="5836"/>
                  </a:lnTo>
                  <a:lnTo>
                    <a:pt x="9686" y="5646"/>
                  </a:lnTo>
                  <a:lnTo>
                    <a:pt x="9903" y="5278"/>
                  </a:lnTo>
                  <a:lnTo>
                    <a:pt x="10121" y="4965"/>
                  </a:lnTo>
                  <a:lnTo>
                    <a:pt x="10352" y="4693"/>
                  </a:lnTo>
                  <a:lnTo>
                    <a:pt x="10570" y="4449"/>
                  </a:lnTo>
                  <a:lnTo>
                    <a:pt x="10801" y="4244"/>
                  </a:lnTo>
                  <a:lnTo>
                    <a:pt x="11005" y="4068"/>
                  </a:lnTo>
                  <a:lnTo>
                    <a:pt x="11209" y="3918"/>
                  </a:lnTo>
                  <a:lnTo>
                    <a:pt x="11413" y="3782"/>
                  </a:lnTo>
                  <a:lnTo>
                    <a:pt x="11740" y="3564"/>
                  </a:lnTo>
                  <a:lnTo>
                    <a:pt x="11862" y="3483"/>
                  </a:lnTo>
                  <a:lnTo>
                    <a:pt x="11957" y="3401"/>
                  </a:lnTo>
                  <a:lnTo>
                    <a:pt x="12039" y="3320"/>
                  </a:lnTo>
                  <a:lnTo>
                    <a:pt x="12052" y="3279"/>
                  </a:lnTo>
                  <a:lnTo>
                    <a:pt x="12066" y="3238"/>
                  </a:lnTo>
                  <a:lnTo>
                    <a:pt x="12066" y="3197"/>
                  </a:lnTo>
                  <a:lnTo>
                    <a:pt x="12066" y="3156"/>
                  </a:lnTo>
                  <a:lnTo>
                    <a:pt x="12039" y="3102"/>
                  </a:lnTo>
                  <a:lnTo>
                    <a:pt x="12012" y="3061"/>
                  </a:lnTo>
                  <a:lnTo>
                    <a:pt x="11876" y="2871"/>
                  </a:lnTo>
                  <a:lnTo>
                    <a:pt x="11712" y="2667"/>
                  </a:lnTo>
                  <a:lnTo>
                    <a:pt x="11304" y="2190"/>
                  </a:lnTo>
                  <a:lnTo>
                    <a:pt x="10842" y="1687"/>
                  </a:lnTo>
                  <a:lnTo>
                    <a:pt x="10366" y="1184"/>
                  </a:lnTo>
                  <a:lnTo>
                    <a:pt x="9550" y="354"/>
                  </a:lnTo>
                  <a:lnTo>
                    <a:pt x="9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478022" y="4091810"/>
              <a:ext cx="974677" cy="530012"/>
            </a:xfrm>
            <a:custGeom>
              <a:rect b="b" l="l" r="r" t="t"/>
              <a:pathLst>
                <a:path extrusionOk="0" h="17997" w="33096">
                  <a:moveTo>
                    <a:pt x="12406" y="0"/>
                  </a:moveTo>
                  <a:lnTo>
                    <a:pt x="11331" y="14"/>
                  </a:lnTo>
                  <a:lnTo>
                    <a:pt x="10284" y="68"/>
                  </a:lnTo>
                  <a:lnTo>
                    <a:pt x="9767" y="95"/>
                  </a:lnTo>
                  <a:lnTo>
                    <a:pt x="9250" y="150"/>
                  </a:lnTo>
                  <a:lnTo>
                    <a:pt x="8747" y="190"/>
                  </a:lnTo>
                  <a:lnTo>
                    <a:pt x="8244" y="258"/>
                  </a:lnTo>
                  <a:lnTo>
                    <a:pt x="7754" y="326"/>
                  </a:lnTo>
                  <a:lnTo>
                    <a:pt x="7278" y="408"/>
                  </a:lnTo>
                  <a:lnTo>
                    <a:pt x="6802" y="490"/>
                  </a:lnTo>
                  <a:lnTo>
                    <a:pt x="6339" y="585"/>
                  </a:lnTo>
                  <a:lnTo>
                    <a:pt x="5890" y="694"/>
                  </a:lnTo>
                  <a:lnTo>
                    <a:pt x="5455" y="816"/>
                  </a:lnTo>
                  <a:lnTo>
                    <a:pt x="5020" y="939"/>
                  </a:lnTo>
                  <a:lnTo>
                    <a:pt x="4612" y="1075"/>
                  </a:lnTo>
                  <a:lnTo>
                    <a:pt x="4204" y="1224"/>
                  </a:lnTo>
                  <a:lnTo>
                    <a:pt x="3809" y="1387"/>
                  </a:lnTo>
                  <a:lnTo>
                    <a:pt x="3442" y="1564"/>
                  </a:lnTo>
                  <a:lnTo>
                    <a:pt x="3088" y="1755"/>
                  </a:lnTo>
                  <a:lnTo>
                    <a:pt x="2748" y="1945"/>
                  </a:lnTo>
                  <a:lnTo>
                    <a:pt x="2422" y="2136"/>
                  </a:lnTo>
                  <a:lnTo>
                    <a:pt x="2122" y="2340"/>
                  </a:lnTo>
                  <a:lnTo>
                    <a:pt x="1850" y="2557"/>
                  </a:lnTo>
                  <a:lnTo>
                    <a:pt x="1578" y="2775"/>
                  </a:lnTo>
                  <a:lnTo>
                    <a:pt x="1347" y="2993"/>
                  </a:lnTo>
                  <a:lnTo>
                    <a:pt x="1116" y="3224"/>
                  </a:lnTo>
                  <a:lnTo>
                    <a:pt x="912" y="3469"/>
                  </a:lnTo>
                  <a:lnTo>
                    <a:pt x="735" y="3700"/>
                  </a:lnTo>
                  <a:lnTo>
                    <a:pt x="572" y="3945"/>
                  </a:lnTo>
                  <a:lnTo>
                    <a:pt x="422" y="4203"/>
                  </a:lnTo>
                  <a:lnTo>
                    <a:pt x="300" y="4448"/>
                  </a:lnTo>
                  <a:lnTo>
                    <a:pt x="204" y="4706"/>
                  </a:lnTo>
                  <a:lnTo>
                    <a:pt x="123" y="4979"/>
                  </a:lnTo>
                  <a:lnTo>
                    <a:pt x="55" y="5237"/>
                  </a:lnTo>
                  <a:lnTo>
                    <a:pt x="14" y="5509"/>
                  </a:lnTo>
                  <a:lnTo>
                    <a:pt x="0" y="5781"/>
                  </a:lnTo>
                  <a:lnTo>
                    <a:pt x="0" y="6053"/>
                  </a:lnTo>
                  <a:lnTo>
                    <a:pt x="28" y="6339"/>
                  </a:lnTo>
                  <a:lnTo>
                    <a:pt x="82" y="6624"/>
                  </a:lnTo>
                  <a:lnTo>
                    <a:pt x="150" y="6897"/>
                  </a:lnTo>
                  <a:lnTo>
                    <a:pt x="232" y="7182"/>
                  </a:lnTo>
                  <a:lnTo>
                    <a:pt x="354" y="7481"/>
                  </a:lnTo>
                  <a:lnTo>
                    <a:pt x="490" y="7767"/>
                  </a:lnTo>
                  <a:lnTo>
                    <a:pt x="653" y="8053"/>
                  </a:lnTo>
                  <a:lnTo>
                    <a:pt x="830" y="8352"/>
                  </a:lnTo>
                  <a:lnTo>
                    <a:pt x="1034" y="8638"/>
                  </a:lnTo>
                  <a:lnTo>
                    <a:pt x="1265" y="8937"/>
                  </a:lnTo>
                  <a:lnTo>
                    <a:pt x="1524" y="9223"/>
                  </a:lnTo>
                  <a:lnTo>
                    <a:pt x="1796" y="9522"/>
                  </a:lnTo>
                  <a:lnTo>
                    <a:pt x="2095" y="9821"/>
                  </a:lnTo>
                  <a:lnTo>
                    <a:pt x="2422" y="10107"/>
                  </a:lnTo>
                  <a:lnTo>
                    <a:pt x="2775" y="10406"/>
                  </a:lnTo>
                  <a:lnTo>
                    <a:pt x="3143" y="10692"/>
                  </a:lnTo>
                  <a:lnTo>
                    <a:pt x="3551" y="10991"/>
                  </a:lnTo>
                  <a:lnTo>
                    <a:pt x="3972" y="11277"/>
                  </a:lnTo>
                  <a:lnTo>
                    <a:pt x="4421" y="11576"/>
                  </a:lnTo>
                  <a:lnTo>
                    <a:pt x="4897" y="11861"/>
                  </a:lnTo>
                  <a:lnTo>
                    <a:pt x="5401" y="12147"/>
                  </a:lnTo>
                  <a:lnTo>
                    <a:pt x="5917" y="12433"/>
                  </a:lnTo>
                  <a:lnTo>
                    <a:pt x="6475" y="12705"/>
                  </a:lnTo>
                  <a:lnTo>
                    <a:pt x="7046" y="12990"/>
                  </a:lnTo>
                  <a:lnTo>
                    <a:pt x="7659" y="13262"/>
                  </a:lnTo>
                  <a:lnTo>
                    <a:pt x="8284" y="13535"/>
                  </a:lnTo>
                  <a:lnTo>
                    <a:pt x="8937" y="13807"/>
                  </a:lnTo>
                  <a:lnTo>
                    <a:pt x="9631" y="14065"/>
                  </a:lnTo>
                  <a:lnTo>
                    <a:pt x="10338" y="14337"/>
                  </a:lnTo>
                  <a:lnTo>
                    <a:pt x="11073" y="14596"/>
                  </a:lnTo>
                  <a:lnTo>
                    <a:pt x="11848" y="14840"/>
                  </a:lnTo>
                  <a:lnTo>
                    <a:pt x="12637" y="15099"/>
                  </a:lnTo>
                  <a:lnTo>
                    <a:pt x="13453" y="15344"/>
                  </a:lnTo>
                  <a:lnTo>
                    <a:pt x="14310" y="15575"/>
                  </a:lnTo>
                  <a:lnTo>
                    <a:pt x="15181" y="15820"/>
                  </a:lnTo>
                  <a:lnTo>
                    <a:pt x="16092" y="16051"/>
                  </a:lnTo>
                  <a:lnTo>
                    <a:pt x="17031" y="16269"/>
                  </a:lnTo>
                  <a:lnTo>
                    <a:pt x="17997" y="16486"/>
                  </a:lnTo>
                  <a:lnTo>
                    <a:pt x="18990" y="16704"/>
                  </a:lnTo>
                  <a:lnTo>
                    <a:pt x="20010" y="16908"/>
                  </a:lnTo>
                  <a:lnTo>
                    <a:pt x="21057" y="17098"/>
                  </a:lnTo>
                  <a:lnTo>
                    <a:pt x="22132" y="17302"/>
                  </a:lnTo>
                  <a:lnTo>
                    <a:pt x="23247" y="17479"/>
                  </a:lnTo>
                  <a:lnTo>
                    <a:pt x="24390" y="17656"/>
                  </a:lnTo>
                  <a:lnTo>
                    <a:pt x="25560" y="17833"/>
                  </a:lnTo>
                  <a:lnTo>
                    <a:pt x="26757" y="17996"/>
                  </a:lnTo>
                  <a:lnTo>
                    <a:pt x="26757" y="17996"/>
                  </a:lnTo>
                  <a:lnTo>
                    <a:pt x="26634" y="16037"/>
                  </a:lnTo>
                  <a:lnTo>
                    <a:pt x="26621" y="15752"/>
                  </a:lnTo>
                  <a:lnTo>
                    <a:pt x="26580" y="15126"/>
                  </a:lnTo>
                  <a:lnTo>
                    <a:pt x="26158" y="14936"/>
                  </a:lnTo>
                  <a:lnTo>
                    <a:pt x="25628" y="14664"/>
                  </a:lnTo>
                  <a:lnTo>
                    <a:pt x="24893" y="14283"/>
                  </a:lnTo>
                  <a:lnTo>
                    <a:pt x="23927" y="13779"/>
                  </a:lnTo>
                  <a:lnTo>
                    <a:pt x="22744" y="13154"/>
                  </a:lnTo>
                  <a:lnTo>
                    <a:pt x="21343" y="12378"/>
                  </a:lnTo>
                  <a:lnTo>
                    <a:pt x="19711" y="11453"/>
                  </a:lnTo>
                  <a:lnTo>
                    <a:pt x="20894" y="11821"/>
                  </a:lnTo>
                  <a:lnTo>
                    <a:pt x="22105" y="12161"/>
                  </a:lnTo>
                  <a:lnTo>
                    <a:pt x="22703" y="12310"/>
                  </a:lnTo>
                  <a:lnTo>
                    <a:pt x="23302" y="12460"/>
                  </a:lnTo>
                  <a:lnTo>
                    <a:pt x="23900" y="12596"/>
                  </a:lnTo>
                  <a:lnTo>
                    <a:pt x="24485" y="12718"/>
                  </a:lnTo>
                  <a:lnTo>
                    <a:pt x="25056" y="12827"/>
                  </a:lnTo>
                  <a:lnTo>
                    <a:pt x="25628" y="12922"/>
                  </a:lnTo>
                  <a:lnTo>
                    <a:pt x="26185" y="12990"/>
                  </a:lnTo>
                  <a:lnTo>
                    <a:pt x="26729" y="13058"/>
                  </a:lnTo>
                  <a:lnTo>
                    <a:pt x="27260" y="13099"/>
                  </a:lnTo>
                  <a:lnTo>
                    <a:pt x="27777" y="13126"/>
                  </a:lnTo>
                  <a:lnTo>
                    <a:pt x="28267" y="13126"/>
                  </a:lnTo>
                  <a:lnTo>
                    <a:pt x="28729" y="13113"/>
                  </a:lnTo>
                  <a:lnTo>
                    <a:pt x="29069" y="13086"/>
                  </a:lnTo>
                  <a:lnTo>
                    <a:pt x="29396" y="13045"/>
                  </a:lnTo>
                  <a:lnTo>
                    <a:pt x="29600" y="13004"/>
                  </a:lnTo>
                  <a:lnTo>
                    <a:pt x="29804" y="12963"/>
                  </a:lnTo>
                  <a:lnTo>
                    <a:pt x="30049" y="12895"/>
                  </a:lnTo>
                  <a:lnTo>
                    <a:pt x="30280" y="12827"/>
                  </a:lnTo>
                  <a:lnTo>
                    <a:pt x="30497" y="12746"/>
                  </a:lnTo>
                  <a:lnTo>
                    <a:pt x="30715" y="12650"/>
                  </a:lnTo>
                  <a:lnTo>
                    <a:pt x="30905" y="12555"/>
                  </a:lnTo>
                  <a:lnTo>
                    <a:pt x="31110" y="12446"/>
                  </a:lnTo>
                  <a:lnTo>
                    <a:pt x="31286" y="12324"/>
                  </a:lnTo>
                  <a:lnTo>
                    <a:pt x="31463" y="12188"/>
                  </a:lnTo>
                  <a:lnTo>
                    <a:pt x="31626" y="12052"/>
                  </a:lnTo>
                  <a:lnTo>
                    <a:pt x="31776" y="11916"/>
                  </a:lnTo>
                  <a:lnTo>
                    <a:pt x="31926" y="11766"/>
                  </a:lnTo>
                  <a:lnTo>
                    <a:pt x="32062" y="11603"/>
                  </a:lnTo>
                  <a:lnTo>
                    <a:pt x="32184" y="11440"/>
                  </a:lnTo>
                  <a:lnTo>
                    <a:pt x="32307" y="11263"/>
                  </a:lnTo>
                  <a:lnTo>
                    <a:pt x="32415" y="11086"/>
                  </a:lnTo>
                  <a:lnTo>
                    <a:pt x="32524" y="10909"/>
                  </a:lnTo>
                  <a:lnTo>
                    <a:pt x="32606" y="10719"/>
                  </a:lnTo>
                  <a:lnTo>
                    <a:pt x="32701" y="10528"/>
                  </a:lnTo>
                  <a:lnTo>
                    <a:pt x="32769" y="10324"/>
                  </a:lnTo>
                  <a:lnTo>
                    <a:pt x="32837" y="10120"/>
                  </a:lnTo>
                  <a:lnTo>
                    <a:pt x="32905" y="9916"/>
                  </a:lnTo>
                  <a:lnTo>
                    <a:pt x="32946" y="9712"/>
                  </a:lnTo>
                  <a:lnTo>
                    <a:pt x="33000" y="9495"/>
                  </a:lnTo>
                  <a:lnTo>
                    <a:pt x="33027" y="9277"/>
                  </a:lnTo>
                  <a:lnTo>
                    <a:pt x="33082" y="8828"/>
                  </a:lnTo>
                  <a:lnTo>
                    <a:pt x="33095" y="8379"/>
                  </a:lnTo>
                  <a:lnTo>
                    <a:pt x="33082" y="7930"/>
                  </a:lnTo>
                  <a:lnTo>
                    <a:pt x="33041" y="7468"/>
                  </a:lnTo>
                  <a:lnTo>
                    <a:pt x="32959" y="7019"/>
                  </a:lnTo>
                  <a:lnTo>
                    <a:pt x="32864" y="6556"/>
                  </a:lnTo>
                  <a:lnTo>
                    <a:pt x="32742" y="6108"/>
                  </a:lnTo>
                  <a:lnTo>
                    <a:pt x="32592" y="5672"/>
                  </a:lnTo>
                  <a:lnTo>
                    <a:pt x="32415" y="5237"/>
                  </a:lnTo>
                  <a:lnTo>
                    <a:pt x="32211" y="4829"/>
                  </a:lnTo>
                  <a:lnTo>
                    <a:pt x="31980" y="4421"/>
                  </a:lnTo>
                  <a:lnTo>
                    <a:pt x="31722" y="4040"/>
                  </a:lnTo>
                  <a:lnTo>
                    <a:pt x="31450" y="3686"/>
                  </a:lnTo>
                  <a:lnTo>
                    <a:pt x="31314" y="3509"/>
                  </a:lnTo>
                  <a:lnTo>
                    <a:pt x="31150" y="3346"/>
                  </a:lnTo>
                  <a:lnTo>
                    <a:pt x="31001" y="3197"/>
                  </a:lnTo>
                  <a:lnTo>
                    <a:pt x="30837" y="3033"/>
                  </a:lnTo>
                  <a:lnTo>
                    <a:pt x="30674" y="2897"/>
                  </a:lnTo>
                  <a:lnTo>
                    <a:pt x="30497" y="2761"/>
                  </a:lnTo>
                  <a:lnTo>
                    <a:pt x="30321" y="2639"/>
                  </a:lnTo>
                  <a:lnTo>
                    <a:pt x="30144" y="2516"/>
                  </a:lnTo>
                  <a:lnTo>
                    <a:pt x="29953" y="2408"/>
                  </a:lnTo>
                  <a:lnTo>
                    <a:pt x="29763" y="2299"/>
                  </a:lnTo>
                  <a:lnTo>
                    <a:pt x="29572" y="2217"/>
                  </a:lnTo>
                  <a:lnTo>
                    <a:pt x="29368" y="2136"/>
                  </a:lnTo>
                  <a:lnTo>
                    <a:pt x="29164" y="2054"/>
                  </a:lnTo>
                  <a:lnTo>
                    <a:pt x="28960" y="2000"/>
                  </a:lnTo>
                  <a:lnTo>
                    <a:pt x="28144" y="1823"/>
                  </a:lnTo>
                  <a:lnTo>
                    <a:pt x="27206" y="1632"/>
                  </a:lnTo>
                  <a:lnTo>
                    <a:pt x="25968" y="1387"/>
                  </a:lnTo>
                  <a:lnTo>
                    <a:pt x="24458" y="1115"/>
                  </a:lnTo>
                  <a:lnTo>
                    <a:pt x="23628" y="979"/>
                  </a:lnTo>
                  <a:lnTo>
                    <a:pt x="22744" y="843"/>
                  </a:lnTo>
                  <a:lnTo>
                    <a:pt x="21819" y="707"/>
                  </a:lnTo>
                  <a:lnTo>
                    <a:pt x="20853" y="585"/>
                  </a:lnTo>
                  <a:lnTo>
                    <a:pt x="19847" y="463"/>
                  </a:lnTo>
                  <a:lnTo>
                    <a:pt x="18826" y="340"/>
                  </a:lnTo>
                  <a:lnTo>
                    <a:pt x="17779" y="245"/>
                  </a:lnTo>
                  <a:lnTo>
                    <a:pt x="16718" y="150"/>
                  </a:lnTo>
                  <a:lnTo>
                    <a:pt x="15643" y="82"/>
                  </a:lnTo>
                  <a:lnTo>
                    <a:pt x="14555" y="41"/>
                  </a:lnTo>
                  <a:lnTo>
                    <a:pt x="134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1278812" y="4540459"/>
              <a:ext cx="146661" cy="107404"/>
            </a:xfrm>
            <a:custGeom>
              <a:rect b="b" l="l" r="r" t="t"/>
              <a:pathLst>
                <a:path extrusionOk="0" h="3647" w="4980">
                  <a:moveTo>
                    <a:pt x="1" y="1"/>
                  </a:moveTo>
                  <a:lnTo>
                    <a:pt x="151" y="2939"/>
                  </a:lnTo>
                  <a:lnTo>
                    <a:pt x="4980" y="3646"/>
                  </a:lnTo>
                  <a:lnTo>
                    <a:pt x="4980" y="3646"/>
                  </a:lnTo>
                  <a:lnTo>
                    <a:pt x="4531" y="3089"/>
                  </a:lnTo>
                  <a:lnTo>
                    <a:pt x="4082" y="2531"/>
                  </a:lnTo>
                  <a:lnTo>
                    <a:pt x="3687" y="2014"/>
                  </a:lnTo>
                  <a:lnTo>
                    <a:pt x="3334" y="1524"/>
                  </a:lnTo>
                  <a:lnTo>
                    <a:pt x="2803" y="790"/>
                  </a:lnTo>
                  <a:lnTo>
                    <a:pt x="2599" y="5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1238376" y="4518430"/>
              <a:ext cx="73713" cy="135441"/>
            </a:xfrm>
            <a:custGeom>
              <a:rect b="b" l="l" r="r" t="t"/>
              <a:pathLst>
                <a:path extrusionOk="0" h="4599" w="2503">
                  <a:moveTo>
                    <a:pt x="381" y="1"/>
                  </a:moveTo>
                  <a:lnTo>
                    <a:pt x="0" y="4231"/>
                  </a:lnTo>
                  <a:lnTo>
                    <a:pt x="259" y="4340"/>
                  </a:lnTo>
                  <a:lnTo>
                    <a:pt x="517" y="4435"/>
                  </a:lnTo>
                  <a:lnTo>
                    <a:pt x="775" y="4517"/>
                  </a:lnTo>
                  <a:lnTo>
                    <a:pt x="1034" y="4558"/>
                  </a:lnTo>
                  <a:lnTo>
                    <a:pt x="1292" y="4598"/>
                  </a:lnTo>
                  <a:lnTo>
                    <a:pt x="1551" y="4598"/>
                  </a:lnTo>
                  <a:lnTo>
                    <a:pt x="1809" y="4585"/>
                  </a:lnTo>
                  <a:lnTo>
                    <a:pt x="2081" y="4544"/>
                  </a:lnTo>
                  <a:lnTo>
                    <a:pt x="2503" y="382"/>
                  </a:lnTo>
                  <a:lnTo>
                    <a:pt x="2231" y="259"/>
                  </a:lnTo>
                  <a:lnTo>
                    <a:pt x="1972" y="178"/>
                  </a:lnTo>
                  <a:lnTo>
                    <a:pt x="1700" y="110"/>
                  </a:lnTo>
                  <a:lnTo>
                    <a:pt x="1442" y="55"/>
                  </a:lnTo>
                  <a:lnTo>
                    <a:pt x="1184" y="28"/>
                  </a:lnTo>
                  <a:lnTo>
                    <a:pt x="925" y="14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1325697" y="4451135"/>
              <a:ext cx="355344" cy="256009"/>
            </a:xfrm>
            <a:custGeom>
              <a:rect b="b" l="l" r="r" t="t"/>
              <a:pathLst>
                <a:path extrusionOk="0" h="8693" w="12066">
                  <a:moveTo>
                    <a:pt x="2871" y="0"/>
                  </a:moveTo>
                  <a:lnTo>
                    <a:pt x="2517" y="354"/>
                  </a:lnTo>
                  <a:lnTo>
                    <a:pt x="1701" y="1184"/>
                  </a:lnTo>
                  <a:lnTo>
                    <a:pt x="1238" y="1687"/>
                  </a:lnTo>
                  <a:lnTo>
                    <a:pt x="776" y="2190"/>
                  </a:lnTo>
                  <a:lnTo>
                    <a:pt x="368" y="2667"/>
                  </a:lnTo>
                  <a:lnTo>
                    <a:pt x="191" y="2871"/>
                  </a:lnTo>
                  <a:lnTo>
                    <a:pt x="55" y="3061"/>
                  </a:lnTo>
                  <a:lnTo>
                    <a:pt x="28" y="3102"/>
                  </a:lnTo>
                  <a:lnTo>
                    <a:pt x="14" y="3156"/>
                  </a:lnTo>
                  <a:lnTo>
                    <a:pt x="0" y="3197"/>
                  </a:lnTo>
                  <a:lnTo>
                    <a:pt x="0" y="3238"/>
                  </a:lnTo>
                  <a:lnTo>
                    <a:pt x="14" y="3279"/>
                  </a:lnTo>
                  <a:lnTo>
                    <a:pt x="41" y="3320"/>
                  </a:lnTo>
                  <a:lnTo>
                    <a:pt x="109" y="3401"/>
                  </a:lnTo>
                  <a:lnTo>
                    <a:pt x="204" y="3483"/>
                  </a:lnTo>
                  <a:lnTo>
                    <a:pt x="341" y="3564"/>
                  </a:lnTo>
                  <a:lnTo>
                    <a:pt x="667" y="3782"/>
                  </a:lnTo>
                  <a:lnTo>
                    <a:pt x="857" y="3918"/>
                  </a:lnTo>
                  <a:lnTo>
                    <a:pt x="1061" y="4068"/>
                  </a:lnTo>
                  <a:lnTo>
                    <a:pt x="1279" y="4244"/>
                  </a:lnTo>
                  <a:lnTo>
                    <a:pt x="1497" y="4449"/>
                  </a:lnTo>
                  <a:lnTo>
                    <a:pt x="1728" y="4693"/>
                  </a:lnTo>
                  <a:lnTo>
                    <a:pt x="1946" y="4965"/>
                  </a:lnTo>
                  <a:lnTo>
                    <a:pt x="2177" y="5278"/>
                  </a:lnTo>
                  <a:lnTo>
                    <a:pt x="2381" y="5646"/>
                  </a:lnTo>
                  <a:lnTo>
                    <a:pt x="2381" y="5836"/>
                  </a:lnTo>
                  <a:lnTo>
                    <a:pt x="2381" y="6040"/>
                  </a:lnTo>
                  <a:lnTo>
                    <a:pt x="2408" y="6271"/>
                  </a:lnTo>
                  <a:lnTo>
                    <a:pt x="2449" y="6530"/>
                  </a:lnTo>
                  <a:lnTo>
                    <a:pt x="2476" y="6666"/>
                  </a:lnTo>
                  <a:lnTo>
                    <a:pt x="2517" y="6788"/>
                  </a:lnTo>
                  <a:lnTo>
                    <a:pt x="2558" y="6897"/>
                  </a:lnTo>
                  <a:lnTo>
                    <a:pt x="2612" y="7006"/>
                  </a:lnTo>
                  <a:lnTo>
                    <a:pt x="2680" y="7087"/>
                  </a:lnTo>
                  <a:lnTo>
                    <a:pt x="2762" y="7169"/>
                  </a:lnTo>
                  <a:lnTo>
                    <a:pt x="2857" y="7210"/>
                  </a:lnTo>
                  <a:lnTo>
                    <a:pt x="3007" y="7251"/>
                  </a:lnTo>
                  <a:lnTo>
                    <a:pt x="3224" y="7291"/>
                  </a:lnTo>
                  <a:lnTo>
                    <a:pt x="3483" y="7332"/>
                  </a:lnTo>
                  <a:lnTo>
                    <a:pt x="4122" y="7427"/>
                  </a:lnTo>
                  <a:lnTo>
                    <a:pt x="4884" y="7509"/>
                  </a:lnTo>
                  <a:lnTo>
                    <a:pt x="5428" y="7563"/>
                  </a:lnTo>
                  <a:lnTo>
                    <a:pt x="5822" y="7618"/>
                  </a:lnTo>
                  <a:lnTo>
                    <a:pt x="6475" y="7686"/>
                  </a:lnTo>
                  <a:lnTo>
                    <a:pt x="6734" y="7713"/>
                  </a:lnTo>
                  <a:lnTo>
                    <a:pt x="7332" y="7795"/>
                  </a:lnTo>
                  <a:lnTo>
                    <a:pt x="8189" y="7917"/>
                  </a:lnTo>
                  <a:lnTo>
                    <a:pt x="8597" y="7985"/>
                  </a:lnTo>
                  <a:lnTo>
                    <a:pt x="8978" y="8067"/>
                  </a:lnTo>
                  <a:lnTo>
                    <a:pt x="9318" y="8148"/>
                  </a:lnTo>
                  <a:lnTo>
                    <a:pt x="9631" y="8244"/>
                  </a:lnTo>
                  <a:lnTo>
                    <a:pt x="9890" y="8325"/>
                  </a:lnTo>
                  <a:lnTo>
                    <a:pt x="10094" y="8434"/>
                  </a:lnTo>
                  <a:lnTo>
                    <a:pt x="10338" y="8556"/>
                  </a:lnTo>
                  <a:lnTo>
                    <a:pt x="10556" y="8638"/>
                  </a:lnTo>
                  <a:lnTo>
                    <a:pt x="10760" y="8679"/>
                  </a:lnTo>
                  <a:lnTo>
                    <a:pt x="10937" y="8692"/>
                  </a:lnTo>
                  <a:lnTo>
                    <a:pt x="11114" y="8679"/>
                  </a:lnTo>
                  <a:lnTo>
                    <a:pt x="11263" y="8638"/>
                  </a:lnTo>
                  <a:lnTo>
                    <a:pt x="11399" y="8584"/>
                  </a:lnTo>
                  <a:lnTo>
                    <a:pt x="11522" y="8502"/>
                  </a:lnTo>
                  <a:lnTo>
                    <a:pt x="11631" y="8407"/>
                  </a:lnTo>
                  <a:lnTo>
                    <a:pt x="11726" y="8298"/>
                  </a:lnTo>
                  <a:lnTo>
                    <a:pt x="11808" y="8176"/>
                  </a:lnTo>
                  <a:lnTo>
                    <a:pt x="11876" y="8053"/>
                  </a:lnTo>
                  <a:lnTo>
                    <a:pt x="11944" y="7917"/>
                  </a:lnTo>
                  <a:lnTo>
                    <a:pt x="11998" y="7795"/>
                  </a:lnTo>
                  <a:lnTo>
                    <a:pt x="12066" y="7550"/>
                  </a:lnTo>
                  <a:lnTo>
                    <a:pt x="12066" y="7523"/>
                  </a:lnTo>
                  <a:lnTo>
                    <a:pt x="12052" y="7482"/>
                  </a:lnTo>
                  <a:lnTo>
                    <a:pt x="11984" y="7373"/>
                  </a:lnTo>
                  <a:lnTo>
                    <a:pt x="11876" y="7223"/>
                  </a:lnTo>
                  <a:lnTo>
                    <a:pt x="11712" y="7060"/>
                  </a:lnTo>
                  <a:lnTo>
                    <a:pt x="11522" y="6856"/>
                  </a:lnTo>
                  <a:lnTo>
                    <a:pt x="11277" y="6639"/>
                  </a:lnTo>
                  <a:lnTo>
                    <a:pt x="10692" y="6122"/>
                  </a:lnTo>
                  <a:lnTo>
                    <a:pt x="9998" y="5537"/>
                  </a:lnTo>
                  <a:lnTo>
                    <a:pt x="9223" y="4897"/>
                  </a:lnTo>
                  <a:lnTo>
                    <a:pt x="8393" y="4231"/>
                  </a:lnTo>
                  <a:lnTo>
                    <a:pt x="7523" y="3551"/>
                  </a:lnTo>
                  <a:lnTo>
                    <a:pt x="5822" y="2231"/>
                  </a:lnTo>
                  <a:lnTo>
                    <a:pt x="4326" y="1102"/>
                  </a:lnTo>
                  <a:lnTo>
                    <a:pt x="28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031250" y="3196456"/>
              <a:ext cx="642982" cy="1102461"/>
            </a:xfrm>
            <a:custGeom>
              <a:rect b="b" l="l" r="r" t="t"/>
              <a:pathLst>
                <a:path extrusionOk="0" h="37435" w="21833">
                  <a:moveTo>
                    <a:pt x="7849" y="0"/>
                  </a:moveTo>
                  <a:lnTo>
                    <a:pt x="7618" y="68"/>
                  </a:lnTo>
                  <a:lnTo>
                    <a:pt x="6965" y="272"/>
                  </a:lnTo>
                  <a:lnTo>
                    <a:pt x="6026" y="572"/>
                  </a:lnTo>
                  <a:lnTo>
                    <a:pt x="5469" y="762"/>
                  </a:lnTo>
                  <a:lnTo>
                    <a:pt x="4884" y="980"/>
                  </a:lnTo>
                  <a:lnTo>
                    <a:pt x="4272" y="1211"/>
                  </a:lnTo>
                  <a:lnTo>
                    <a:pt x="3660" y="1456"/>
                  </a:lnTo>
                  <a:lnTo>
                    <a:pt x="3048" y="1714"/>
                  </a:lnTo>
                  <a:lnTo>
                    <a:pt x="2449" y="2000"/>
                  </a:lnTo>
                  <a:lnTo>
                    <a:pt x="1891" y="2286"/>
                  </a:lnTo>
                  <a:lnTo>
                    <a:pt x="1633" y="2435"/>
                  </a:lnTo>
                  <a:lnTo>
                    <a:pt x="1374" y="2585"/>
                  </a:lnTo>
                  <a:lnTo>
                    <a:pt x="1143" y="2734"/>
                  </a:lnTo>
                  <a:lnTo>
                    <a:pt x="926" y="2884"/>
                  </a:lnTo>
                  <a:lnTo>
                    <a:pt x="721" y="3034"/>
                  </a:lnTo>
                  <a:lnTo>
                    <a:pt x="545" y="3183"/>
                  </a:lnTo>
                  <a:lnTo>
                    <a:pt x="477" y="3251"/>
                  </a:lnTo>
                  <a:lnTo>
                    <a:pt x="422" y="3319"/>
                  </a:lnTo>
                  <a:lnTo>
                    <a:pt x="327" y="3483"/>
                  </a:lnTo>
                  <a:lnTo>
                    <a:pt x="245" y="3673"/>
                  </a:lnTo>
                  <a:lnTo>
                    <a:pt x="177" y="3904"/>
                  </a:lnTo>
                  <a:lnTo>
                    <a:pt x="109" y="4176"/>
                  </a:lnTo>
                  <a:lnTo>
                    <a:pt x="69" y="4476"/>
                  </a:lnTo>
                  <a:lnTo>
                    <a:pt x="41" y="4788"/>
                  </a:lnTo>
                  <a:lnTo>
                    <a:pt x="14" y="5142"/>
                  </a:lnTo>
                  <a:lnTo>
                    <a:pt x="1" y="5509"/>
                  </a:lnTo>
                  <a:lnTo>
                    <a:pt x="1" y="5917"/>
                  </a:lnTo>
                  <a:lnTo>
                    <a:pt x="14" y="6339"/>
                  </a:lnTo>
                  <a:lnTo>
                    <a:pt x="28" y="6774"/>
                  </a:lnTo>
                  <a:lnTo>
                    <a:pt x="82" y="7713"/>
                  </a:lnTo>
                  <a:lnTo>
                    <a:pt x="177" y="8706"/>
                  </a:lnTo>
                  <a:lnTo>
                    <a:pt x="286" y="9740"/>
                  </a:lnTo>
                  <a:lnTo>
                    <a:pt x="409" y="10814"/>
                  </a:lnTo>
                  <a:lnTo>
                    <a:pt x="558" y="11916"/>
                  </a:lnTo>
                  <a:lnTo>
                    <a:pt x="708" y="13018"/>
                  </a:lnTo>
                  <a:lnTo>
                    <a:pt x="1034" y="15181"/>
                  </a:lnTo>
                  <a:lnTo>
                    <a:pt x="1334" y="17221"/>
                  </a:lnTo>
                  <a:lnTo>
                    <a:pt x="1456" y="18051"/>
                  </a:lnTo>
                  <a:lnTo>
                    <a:pt x="1470" y="18092"/>
                  </a:lnTo>
                  <a:lnTo>
                    <a:pt x="1470" y="18105"/>
                  </a:lnTo>
                  <a:lnTo>
                    <a:pt x="1497" y="18282"/>
                  </a:lnTo>
                  <a:lnTo>
                    <a:pt x="1565" y="18826"/>
                  </a:lnTo>
                  <a:lnTo>
                    <a:pt x="1565" y="18867"/>
                  </a:lnTo>
                  <a:lnTo>
                    <a:pt x="1592" y="19071"/>
                  </a:lnTo>
                  <a:lnTo>
                    <a:pt x="1606" y="19180"/>
                  </a:lnTo>
                  <a:lnTo>
                    <a:pt x="1660" y="19765"/>
                  </a:lnTo>
                  <a:lnTo>
                    <a:pt x="1701" y="20309"/>
                  </a:lnTo>
                  <a:lnTo>
                    <a:pt x="1728" y="20799"/>
                  </a:lnTo>
                  <a:lnTo>
                    <a:pt x="1714" y="21248"/>
                  </a:lnTo>
                  <a:lnTo>
                    <a:pt x="1660" y="22635"/>
                  </a:lnTo>
                  <a:lnTo>
                    <a:pt x="1578" y="24240"/>
                  </a:lnTo>
                  <a:lnTo>
                    <a:pt x="1347" y="27926"/>
                  </a:lnTo>
                  <a:lnTo>
                    <a:pt x="1089" y="31898"/>
                  </a:lnTo>
                  <a:lnTo>
                    <a:pt x="830" y="35775"/>
                  </a:lnTo>
                  <a:lnTo>
                    <a:pt x="1510" y="35979"/>
                  </a:lnTo>
                  <a:lnTo>
                    <a:pt x="2191" y="36156"/>
                  </a:lnTo>
                  <a:lnTo>
                    <a:pt x="2871" y="36333"/>
                  </a:lnTo>
                  <a:lnTo>
                    <a:pt x="3551" y="36496"/>
                  </a:lnTo>
                  <a:lnTo>
                    <a:pt x="4217" y="36646"/>
                  </a:lnTo>
                  <a:lnTo>
                    <a:pt x="4897" y="36782"/>
                  </a:lnTo>
                  <a:lnTo>
                    <a:pt x="5564" y="36904"/>
                  </a:lnTo>
                  <a:lnTo>
                    <a:pt x="6231" y="37013"/>
                  </a:lnTo>
                  <a:lnTo>
                    <a:pt x="6897" y="37122"/>
                  </a:lnTo>
                  <a:lnTo>
                    <a:pt x="7564" y="37203"/>
                  </a:lnTo>
                  <a:lnTo>
                    <a:pt x="8230" y="37271"/>
                  </a:lnTo>
                  <a:lnTo>
                    <a:pt x="8897" y="37326"/>
                  </a:lnTo>
                  <a:lnTo>
                    <a:pt x="9563" y="37380"/>
                  </a:lnTo>
                  <a:lnTo>
                    <a:pt x="10216" y="37407"/>
                  </a:lnTo>
                  <a:lnTo>
                    <a:pt x="10883" y="37421"/>
                  </a:lnTo>
                  <a:lnTo>
                    <a:pt x="11536" y="37435"/>
                  </a:lnTo>
                  <a:lnTo>
                    <a:pt x="12188" y="37421"/>
                  </a:lnTo>
                  <a:lnTo>
                    <a:pt x="12841" y="37407"/>
                  </a:lnTo>
                  <a:lnTo>
                    <a:pt x="13494" y="37380"/>
                  </a:lnTo>
                  <a:lnTo>
                    <a:pt x="14147" y="37326"/>
                  </a:lnTo>
                  <a:lnTo>
                    <a:pt x="14800" y="37271"/>
                  </a:lnTo>
                  <a:lnTo>
                    <a:pt x="15440" y="37203"/>
                  </a:lnTo>
                  <a:lnTo>
                    <a:pt x="16092" y="37122"/>
                  </a:lnTo>
                  <a:lnTo>
                    <a:pt x="16732" y="37013"/>
                  </a:lnTo>
                  <a:lnTo>
                    <a:pt x="17371" y="36904"/>
                  </a:lnTo>
                  <a:lnTo>
                    <a:pt x="18010" y="36782"/>
                  </a:lnTo>
                  <a:lnTo>
                    <a:pt x="18650" y="36646"/>
                  </a:lnTo>
                  <a:lnTo>
                    <a:pt x="19289" y="36496"/>
                  </a:lnTo>
                  <a:lnTo>
                    <a:pt x="19928" y="36333"/>
                  </a:lnTo>
                  <a:lnTo>
                    <a:pt x="20568" y="36156"/>
                  </a:lnTo>
                  <a:lnTo>
                    <a:pt x="21193" y="35979"/>
                  </a:lnTo>
                  <a:lnTo>
                    <a:pt x="21833" y="35775"/>
                  </a:lnTo>
                  <a:lnTo>
                    <a:pt x="21724" y="34292"/>
                  </a:lnTo>
                  <a:lnTo>
                    <a:pt x="21588" y="32769"/>
                  </a:lnTo>
                  <a:lnTo>
                    <a:pt x="21316" y="29627"/>
                  </a:lnTo>
                  <a:lnTo>
                    <a:pt x="21180" y="28035"/>
                  </a:lnTo>
                  <a:lnTo>
                    <a:pt x="21057" y="26471"/>
                  </a:lnTo>
                  <a:lnTo>
                    <a:pt x="20949" y="24920"/>
                  </a:lnTo>
                  <a:lnTo>
                    <a:pt x="20853" y="23438"/>
                  </a:lnTo>
                  <a:lnTo>
                    <a:pt x="20799" y="22513"/>
                  </a:lnTo>
                  <a:lnTo>
                    <a:pt x="20772" y="21737"/>
                  </a:lnTo>
                  <a:lnTo>
                    <a:pt x="20745" y="20975"/>
                  </a:lnTo>
                  <a:lnTo>
                    <a:pt x="20731" y="20255"/>
                  </a:lnTo>
                  <a:lnTo>
                    <a:pt x="20731" y="19574"/>
                  </a:lnTo>
                  <a:lnTo>
                    <a:pt x="20758" y="18513"/>
                  </a:lnTo>
                  <a:lnTo>
                    <a:pt x="20799" y="17357"/>
                  </a:lnTo>
                  <a:lnTo>
                    <a:pt x="20867" y="16147"/>
                  </a:lnTo>
                  <a:lnTo>
                    <a:pt x="20935" y="14882"/>
                  </a:lnTo>
                  <a:lnTo>
                    <a:pt x="21112" y="12283"/>
                  </a:lnTo>
                  <a:lnTo>
                    <a:pt x="21193" y="10978"/>
                  </a:lnTo>
                  <a:lnTo>
                    <a:pt x="21261" y="9713"/>
                  </a:lnTo>
                  <a:lnTo>
                    <a:pt x="21316" y="8488"/>
                  </a:lnTo>
                  <a:lnTo>
                    <a:pt x="21357" y="7332"/>
                  </a:lnTo>
                  <a:lnTo>
                    <a:pt x="21370" y="6244"/>
                  </a:lnTo>
                  <a:lnTo>
                    <a:pt x="21357" y="5754"/>
                  </a:lnTo>
                  <a:lnTo>
                    <a:pt x="21343" y="5278"/>
                  </a:lnTo>
                  <a:lnTo>
                    <a:pt x="21316" y="4829"/>
                  </a:lnTo>
                  <a:lnTo>
                    <a:pt x="21289" y="4421"/>
                  </a:lnTo>
                  <a:lnTo>
                    <a:pt x="21248" y="4040"/>
                  </a:lnTo>
                  <a:lnTo>
                    <a:pt x="21193" y="3700"/>
                  </a:lnTo>
                  <a:lnTo>
                    <a:pt x="21125" y="3401"/>
                  </a:lnTo>
                  <a:lnTo>
                    <a:pt x="21044" y="3156"/>
                  </a:lnTo>
                  <a:lnTo>
                    <a:pt x="20949" y="2939"/>
                  </a:lnTo>
                  <a:lnTo>
                    <a:pt x="20908" y="2843"/>
                  </a:lnTo>
                  <a:lnTo>
                    <a:pt x="20853" y="2775"/>
                  </a:lnTo>
                  <a:lnTo>
                    <a:pt x="20717" y="2626"/>
                  </a:lnTo>
                  <a:lnTo>
                    <a:pt x="20568" y="2490"/>
                  </a:lnTo>
                  <a:lnTo>
                    <a:pt x="20377" y="2354"/>
                  </a:lnTo>
                  <a:lnTo>
                    <a:pt x="20173" y="2218"/>
                  </a:lnTo>
                  <a:lnTo>
                    <a:pt x="19942" y="2082"/>
                  </a:lnTo>
                  <a:lnTo>
                    <a:pt x="19684" y="1959"/>
                  </a:lnTo>
                  <a:lnTo>
                    <a:pt x="19411" y="1823"/>
                  </a:lnTo>
                  <a:lnTo>
                    <a:pt x="19126" y="1701"/>
                  </a:lnTo>
                  <a:lnTo>
                    <a:pt x="18514" y="1469"/>
                  </a:lnTo>
                  <a:lnTo>
                    <a:pt x="17861" y="1252"/>
                  </a:lnTo>
                  <a:lnTo>
                    <a:pt x="17194" y="1034"/>
                  </a:lnTo>
                  <a:lnTo>
                    <a:pt x="16528" y="844"/>
                  </a:lnTo>
                  <a:lnTo>
                    <a:pt x="15861" y="681"/>
                  </a:lnTo>
                  <a:lnTo>
                    <a:pt x="15235" y="531"/>
                  </a:lnTo>
                  <a:lnTo>
                    <a:pt x="14147" y="286"/>
                  </a:lnTo>
                  <a:lnTo>
                    <a:pt x="13386" y="123"/>
                  </a:lnTo>
                  <a:lnTo>
                    <a:pt x="13100" y="68"/>
                  </a:lnTo>
                  <a:lnTo>
                    <a:pt x="7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1193493" y="2748190"/>
              <a:ext cx="303276" cy="233568"/>
            </a:xfrm>
            <a:custGeom>
              <a:rect b="b" l="l" r="r" t="t"/>
              <a:pathLst>
                <a:path extrusionOk="0" h="7931" w="10298">
                  <a:moveTo>
                    <a:pt x="7074" y="0"/>
                  </a:moveTo>
                  <a:lnTo>
                    <a:pt x="6938" y="14"/>
                  </a:lnTo>
                  <a:lnTo>
                    <a:pt x="6802" y="41"/>
                  </a:lnTo>
                  <a:lnTo>
                    <a:pt x="6666" y="68"/>
                  </a:lnTo>
                  <a:lnTo>
                    <a:pt x="6543" y="109"/>
                  </a:lnTo>
                  <a:lnTo>
                    <a:pt x="6421" y="163"/>
                  </a:lnTo>
                  <a:lnTo>
                    <a:pt x="6299" y="231"/>
                  </a:lnTo>
                  <a:lnTo>
                    <a:pt x="6081" y="381"/>
                  </a:lnTo>
                  <a:lnTo>
                    <a:pt x="5850" y="544"/>
                  </a:lnTo>
                  <a:lnTo>
                    <a:pt x="5646" y="735"/>
                  </a:lnTo>
                  <a:lnTo>
                    <a:pt x="5224" y="1143"/>
                  </a:lnTo>
                  <a:lnTo>
                    <a:pt x="5020" y="1347"/>
                  </a:lnTo>
                  <a:lnTo>
                    <a:pt x="4802" y="1551"/>
                  </a:lnTo>
                  <a:lnTo>
                    <a:pt x="4585" y="1728"/>
                  </a:lnTo>
                  <a:lnTo>
                    <a:pt x="4353" y="1891"/>
                  </a:lnTo>
                  <a:lnTo>
                    <a:pt x="4231" y="1973"/>
                  </a:lnTo>
                  <a:lnTo>
                    <a:pt x="4109" y="2041"/>
                  </a:lnTo>
                  <a:lnTo>
                    <a:pt x="3973" y="2095"/>
                  </a:lnTo>
                  <a:lnTo>
                    <a:pt x="3837" y="2136"/>
                  </a:lnTo>
                  <a:lnTo>
                    <a:pt x="3578" y="2217"/>
                  </a:lnTo>
                  <a:lnTo>
                    <a:pt x="3333" y="2258"/>
                  </a:lnTo>
                  <a:lnTo>
                    <a:pt x="3102" y="2285"/>
                  </a:lnTo>
                  <a:lnTo>
                    <a:pt x="2884" y="2285"/>
                  </a:lnTo>
                  <a:lnTo>
                    <a:pt x="2694" y="2272"/>
                  </a:lnTo>
                  <a:lnTo>
                    <a:pt x="2503" y="2258"/>
                  </a:lnTo>
                  <a:lnTo>
                    <a:pt x="2163" y="2217"/>
                  </a:lnTo>
                  <a:lnTo>
                    <a:pt x="2000" y="2204"/>
                  </a:lnTo>
                  <a:lnTo>
                    <a:pt x="1851" y="2204"/>
                  </a:lnTo>
                  <a:lnTo>
                    <a:pt x="1715" y="2231"/>
                  </a:lnTo>
                  <a:lnTo>
                    <a:pt x="1578" y="2272"/>
                  </a:lnTo>
                  <a:lnTo>
                    <a:pt x="1442" y="2340"/>
                  </a:lnTo>
                  <a:lnTo>
                    <a:pt x="1320" y="2435"/>
                  </a:lnTo>
                  <a:lnTo>
                    <a:pt x="1198" y="2571"/>
                  </a:lnTo>
                  <a:lnTo>
                    <a:pt x="1062" y="2761"/>
                  </a:lnTo>
                  <a:lnTo>
                    <a:pt x="858" y="3129"/>
                  </a:lnTo>
                  <a:lnTo>
                    <a:pt x="708" y="3428"/>
                  </a:lnTo>
                  <a:lnTo>
                    <a:pt x="613" y="3700"/>
                  </a:lnTo>
                  <a:lnTo>
                    <a:pt x="531" y="3931"/>
                  </a:lnTo>
                  <a:lnTo>
                    <a:pt x="463" y="4149"/>
                  </a:lnTo>
                  <a:lnTo>
                    <a:pt x="381" y="4394"/>
                  </a:lnTo>
                  <a:lnTo>
                    <a:pt x="286" y="4652"/>
                  </a:lnTo>
                  <a:lnTo>
                    <a:pt x="123" y="4965"/>
                  </a:lnTo>
                  <a:lnTo>
                    <a:pt x="82" y="5060"/>
                  </a:lnTo>
                  <a:lnTo>
                    <a:pt x="55" y="5156"/>
                  </a:lnTo>
                  <a:lnTo>
                    <a:pt x="28" y="5251"/>
                  </a:lnTo>
                  <a:lnTo>
                    <a:pt x="14" y="5360"/>
                  </a:lnTo>
                  <a:lnTo>
                    <a:pt x="1" y="5577"/>
                  </a:lnTo>
                  <a:lnTo>
                    <a:pt x="14" y="5808"/>
                  </a:lnTo>
                  <a:lnTo>
                    <a:pt x="55" y="6053"/>
                  </a:lnTo>
                  <a:lnTo>
                    <a:pt x="96" y="6298"/>
                  </a:lnTo>
                  <a:lnTo>
                    <a:pt x="164" y="6543"/>
                  </a:lnTo>
                  <a:lnTo>
                    <a:pt x="245" y="6788"/>
                  </a:lnTo>
                  <a:lnTo>
                    <a:pt x="409" y="7237"/>
                  </a:lnTo>
                  <a:lnTo>
                    <a:pt x="558" y="7590"/>
                  </a:lnTo>
                  <a:lnTo>
                    <a:pt x="722" y="7930"/>
                  </a:lnTo>
                  <a:lnTo>
                    <a:pt x="9400" y="7930"/>
                  </a:lnTo>
                  <a:lnTo>
                    <a:pt x="9536" y="7686"/>
                  </a:lnTo>
                  <a:lnTo>
                    <a:pt x="9822" y="7073"/>
                  </a:lnTo>
                  <a:lnTo>
                    <a:pt x="9971" y="6720"/>
                  </a:lnTo>
                  <a:lnTo>
                    <a:pt x="10121" y="6353"/>
                  </a:lnTo>
                  <a:lnTo>
                    <a:pt x="10230" y="5999"/>
                  </a:lnTo>
                  <a:lnTo>
                    <a:pt x="10271" y="5836"/>
                  </a:lnTo>
                  <a:lnTo>
                    <a:pt x="10298" y="5700"/>
                  </a:lnTo>
                  <a:lnTo>
                    <a:pt x="10298" y="5564"/>
                  </a:lnTo>
                  <a:lnTo>
                    <a:pt x="10298" y="5428"/>
                  </a:lnTo>
                  <a:lnTo>
                    <a:pt x="10271" y="5292"/>
                  </a:lnTo>
                  <a:lnTo>
                    <a:pt x="10243" y="5142"/>
                  </a:lnTo>
                  <a:lnTo>
                    <a:pt x="10189" y="5006"/>
                  </a:lnTo>
                  <a:lnTo>
                    <a:pt x="10148" y="4870"/>
                  </a:lnTo>
                  <a:lnTo>
                    <a:pt x="10026" y="4611"/>
                  </a:lnTo>
                  <a:lnTo>
                    <a:pt x="9917" y="4394"/>
                  </a:lnTo>
                  <a:lnTo>
                    <a:pt x="9808" y="4217"/>
                  </a:lnTo>
                  <a:lnTo>
                    <a:pt x="9699" y="4054"/>
                  </a:lnTo>
                  <a:lnTo>
                    <a:pt x="9754" y="3999"/>
                  </a:lnTo>
                  <a:lnTo>
                    <a:pt x="9876" y="3850"/>
                  </a:lnTo>
                  <a:lnTo>
                    <a:pt x="10026" y="3632"/>
                  </a:lnTo>
                  <a:lnTo>
                    <a:pt x="10107" y="3496"/>
                  </a:lnTo>
                  <a:lnTo>
                    <a:pt x="10175" y="3360"/>
                  </a:lnTo>
                  <a:lnTo>
                    <a:pt x="10230" y="3210"/>
                  </a:lnTo>
                  <a:lnTo>
                    <a:pt x="10271" y="3061"/>
                  </a:lnTo>
                  <a:lnTo>
                    <a:pt x="10284" y="2911"/>
                  </a:lnTo>
                  <a:lnTo>
                    <a:pt x="10271" y="2761"/>
                  </a:lnTo>
                  <a:lnTo>
                    <a:pt x="10257" y="2693"/>
                  </a:lnTo>
                  <a:lnTo>
                    <a:pt x="10230" y="2625"/>
                  </a:lnTo>
                  <a:lnTo>
                    <a:pt x="10189" y="2557"/>
                  </a:lnTo>
                  <a:lnTo>
                    <a:pt x="10135" y="2489"/>
                  </a:lnTo>
                  <a:lnTo>
                    <a:pt x="10080" y="2421"/>
                  </a:lnTo>
                  <a:lnTo>
                    <a:pt x="10012" y="2367"/>
                  </a:lnTo>
                  <a:lnTo>
                    <a:pt x="9931" y="2313"/>
                  </a:lnTo>
                  <a:lnTo>
                    <a:pt x="9835" y="2258"/>
                  </a:lnTo>
                  <a:lnTo>
                    <a:pt x="9645" y="2177"/>
                  </a:lnTo>
                  <a:lnTo>
                    <a:pt x="9468" y="2122"/>
                  </a:lnTo>
                  <a:lnTo>
                    <a:pt x="9305" y="2081"/>
                  </a:lnTo>
                  <a:lnTo>
                    <a:pt x="9169" y="2068"/>
                  </a:lnTo>
                  <a:lnTo>
                    <a:pt x="9033" y="2081"/>
                  </a:lnTo>
                  <a:lnTo>
                    <a:pt x="8924" y="2109"/>
                  </a:lnTo>
                  <a:lnTo>
                    <a:pt x="8815" y="2136"/>
                  </a:lnTo>
                  <a:lnTo>
                    <a:pt x="8720" y="2177"/>
                  </a:lnTo>
                  <a:lnTo>
                    <a:pt x="8652" y="2231"/>
                  </a:lnTo>
                  <a:lnTo>
                    <a:pt x="8584" y="2285"/>
                  </a:lnTo>
                  <a:lnTo>
                    <a:pt x="8489" y="2394"/>
                  </a:lnTo>
                  <a:lnTo>
                    <a:pt x="8434" y="2476"/>
                  </a:lnTo>
                  <a:lnTo>
                    <a:pt x="8407" y="2503"/>
                  </a:lnTo>
                  <a:lnTo>
                    <a:pt x="8448" y="2421"/>
                  </a:lnTo>
                  <a:lnTo>
                    <a:pt x="8543" y="2204"/>
                  </a:lnTo>
                  <a:lnTo>
                    <a:pt x="8597" y="2041"/>
                  </a:lnTo>
                  <a:lnTo>
                    <a:pt x="8652" y="1877"/>
                  </a:lnTo>
                  <a:lnTo>
                    <a:pt x="8693" y="1687"/>
                  </a:lnTo>
                  <a:lnTo>
                    <a:pt x="8720" y="1496"/>
                  </a:lnTo>
                  <a:lnTo>
                    <a:pt x="8720" y="1292"/>
                  </a:lnTo>
                  <a:lnTo>
                    <a:pt x="8706" y="1075"/>
                  </a:lnTo>
                  <a:lnTo>
                    <a:pt x="8679" y="980"/>
                  </a:lnTo>
                  <a:lnTo>
                    <a:pt x="8652" y="871"/>
                  </a:lnTo>
                  <a:lnTo>
                    <a:pt x="8611" y="776"/>
                  </a:lnTo>
                  <a:lnTo>
                    <a:pt x="8557" y="680"/>
                  </a:lnTo>
                  <a:lnTo>
                    <a:pt x="8489" y="585"/>
                  </a:lnTo>
                  <a:lnTo>
                    <a:pt x="8421" y="503"/>
                  </a:lnTo>
                  <a:lnTo>
                    <a:pt x="8325" y="422"/>
                  </a:lnTo>
                  <a:lnTo>
                    <a:pt x="8230" y="340"/>
                  </a:lnTo>
                  <a:lnTo>
                    <a:pt x="8121" y="259"/>
                  </a:lnTo>
                  <a:lnTo>
                    <a:pt x="7999" y="191"/>
                  </a:lnTo>
                  <a:lnTo>
                    <a:pt x="7849" y="136"/>
                  </a:lnTo>
                  <a:lnTo>
                    <a:pt x="7686" y="82"/>
                  </a:lnTo>
                  <a:lnTo>
                    <a:pt x="7523" y="41"/>
                  </a:lnTo>
                  <a:lnTo>
                    <a:pt x="7373" y="14"/>
                  </a:lnTo>
                  <a:lnTo>
                    <a:pt x="7224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1185071" y="3003349"/>
              <a:ext cx="66528" cy="97391"/>
            </a:xfrm>
            <a:custGeom>
              <a:rect b="b" l="l" r="r" t="t"/>
              <a:pathLst>
                <a:path extrusionOk="0" h="3307" w="2259">
                  <a:moveTo>
                    <a:pt x="953" y="1"/>
                  </a:moveTo>
                  <a:lnTo>
                    <a:pt x="844" y="15"/>
                  </a:lnTo>
                  <a:lnTo>
                    <a:pt x="722" y="42"/>
                  </a:lnTo>
                  <a:lnTo>
                    <a:pt x="599" y="83"/>
                  </a:lnTo>
                  <a:lnTo>
                    <a:pt x="477" y="164"/>
                  </a:lnTo>
                  <a:lnTo>
                    <a:pt x="368" y="246"/>
                  </a:lnTo>
                  <a:lnTo>
                    <a:pt x="259" y="368"/>
                  </a:lnTo>
                  <a:lnTo>
                    <a:pt x="178" y="531"/>
                  </a:lnTo>
                  <a:lnTo>
                    <a:pt x="96" y="722"/>
                  </a:lnTo>
                  <a:lnTo>
                    <a:pt x="28" y="940"/>
                  </a:lnTo>
                  <a:lnTo>
                    <a:pt x="15" y="1076"/>
                  </a:lnTo>
                  <a:lnTo>
                    <a:pt x="1" y="1198"/>
                  </a:lnTo>
                  <a:lnTo>
                    <a:pt x="1" y="1320"/>
                  </a:lnTo>
                  <a:lnTo>
                    <a:pt x="1" y="1443"/>
                  </a:lnTo>
                  <a:lnTo>
                    <a:pt x="15" y="1565"/>
                  </a:lnTo>
                  <a:lnTo>
                    <a:pt x="42" y="1688"/>
                  </a:lnTo>
                  <a:lnTo>
                    <a:pt x="110" y="1919"/>
                  </a:lnTo>
                  <a:lnTo>
                    <a:pt x="205" y="2150"/>
                  </a:lnTo>
                  <a:lnTo>
                    <a:pt x="327" y="2368"/>
                  </a:lnTo>
                  <a:lnTo>
                    <a:pt x="463" y="2558"/>
                  </a:lnTo>
                  <a:lnTo>
                    <a:pt x="627" y="2749"/>
                  </a:lnTo>
                  <a:lnTo>
                    <a:pt x="803" y="2912"/>
                  </a:lnTo>
                  <a:lnTo>
                    <a:pt x="994" y="3048"/>
                  </a:lnTo>
                  <a:lnTo>
                    <a:pt x="1198" y="3157"/>
                  </a:lnTo>
                  <a:lnTo>
                    <a:pt x="1402" y="3238"/>
                  </a:lnTo>
                  <a:lnTo>
                    <a:pt x="1511" y="3266"/>
                  </a:lnTo>
                  <a:lnTo>
                    <a:pt x="1620" y="3279"/>
                  </a:lnTo>
                  <a:lnTo>
                    <a:pt x="1728" y="3293"/>
                  </a:lnTo>
                  <a:lnTo>
                    <a:pt x="1837" y="3306"/>
                  </a:lnTo>
                  <a:lnTo>
                    <a:pt x="1946" y="3293"/>
                  </a:lnTo>
                  <a:lnTo>
                    <a:pt x="2055" y="3279"/>
                  </a:lnTo>
                  <a:lnTo>
                    <a:pt x="2164" y="3252"/>
                  </a:lnTo>
                  <a:lnTo>
                    <a:pt x="2259" y="3211"/>
                  </a:lnTo>
                  <a:lnTo>
                    <a:pt x="2218" y="2803"/>
                  </a:lnTo>
                  <a:lnTo>
                    <a:pt x="2150" y="2368"/>
                  </a:lnTo>
                  <a:lnTo>
                    <a:pt x="2069" y="1851"/>
                  </a:lnTo>
                  <a:lnTo>
                    <a:pt x="1946" y="1320"/>
                  </a:lnTo>
                  <a:lnTo>
                    <a:pt x="1878" y="1048"/>
                  </a:lnTo>
                  <a:lnTo>
                    <a:pt x="1810" y="804"/>
                  </a:lnTo>
                  <a:lnTo>
                    <a:pt x="1728" y="572"/>
                  </a:lnTo>
                  <a:lnTo>
                    <a:pt x="1633" y="368"/>
                  </a:lnTo>
                  <a:lnTo>
                    <a:pt x="1538" y="205"/>
                  </a:lnTo>
                  <a:lnTo>
                    <a:pt x="1484" y="137"/>
                  </a:lnTo>
                  <a:lnTo>
                    <a:pt x="1429" y="83"/>
                  </a:lnTo>
                  <a:lnTo>
                    <a:pt x="1388" y="55"/>
                  </a:lnTo>
                  <a:lnTo>
                    <a:pt x="1252" y="28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1209927" y="3027793"/>
              <a:ext cx="37667" cy="55719"/>
            </a:xfrm>
            <a:custGeom>
              <a:rect b="b" l="l" r="r" t="t"/>
              <a:pathLst>
                <a:path extrusionOk="0" h="1892" w="1279">
                  <a:moveTo>
                    <a:pt x="109" y="1"/>
                  </a:moveTo>
                  <a:lnTo>
                    <a:pt x="55" y="14"/>
                  </a:lnTo>
                  <a:lnTo>
                    <a:pt x="14" y="55"/>
                  </a:lnTo>
                  <a:lnTo>
                    <a:pt x="0" y="110"/>
                  </a:lnTo>
                  <a:lnTo>
                    <a:pt x="0" y="164"/>
                  </a:lnTo>
                  <a:lnTo>
                    <a:pt x="14" y="218"/>
                  </a:lnTo>
                  <a:lnTo>
                    <a:pt x="55" y="259"/>
                  </a:lnTo>
                  <a:lnTo>
                    <a:pt x="177" y="368"/>
                  </a:lnTo>
                  <a:lnTo>
                    <a:pt x="313" y="477"/>
                  </a:lnTo>
                  <a:lnTo>
                    <a:pt x="463" y="654"/>
                  </a:lnTo>
                  <a:lnTo>
                    <a:pt x="612" y="858"/>
                  </a:lnTo>
                  <a:lnTo>
                    <a:pt x="694" y="980"/>
                  </a:lnTo>
                  <a:lnTo>
                    <a:pt x="776" y="1116"/>
                  </a:lnTo>
                  <a:lnTo>
                    <a:pt x="844" y="1266"/>
                  </a:lnTo>
                  <a:lnTo>
                    <a:pt x="898" y="1415"/>
                  </a:lnTo>
                  <a:lnTo>
                    <a:pt x="952" y="1579"/>
                  </a:lnTo>
                  <a:lnTo>
                    <a:pt x="993" y="1769"/>
                  </a:lnTo>
                  <a:lnTo>
                    <a:pt x="1007" y="1810"/>
                  </a:lnTo>
                  <a:lnTo>
                    <a:pt x="1034" y="1851"/>
                  </a:lnTo>
                  <a:lnTo>
                    <a:pt x="1075" y="1878"/>
                  </a:lnTo>
                  <a:lnTo>
                    <a:pt x="1129" y="1891"/>
                  </a:lnTo>
                  <a:lnTo>
                    <a:pt x="1157" y="1878"/>
                  </a:lnTo>
                  <a:lnTo>
                    <a:pt x="1211" y="1864"/>
                  </a:lnTo>
                  <a:lnTo>
                    <a:pt x="1252" y="1823"/>
                  </a:lnTo>
                  <a:lnTo>
                    <a:pt x="1279" y="1769"/>
                  </a:lnTo>
                  <a:lnTo>
                    <a:pt x="1279" y="1715"/>
                  </a:lnTo>
                  <a:lnTo>
                    <a:pt x="1238" y="1511"/>
                  </a:lnTo>
                  <a:lnTo>
                    <a:pt x="1184" y="1320"/>
                  </a:lnTo>
                  <a:lnTo>
                    <a:pt x="1116" y="1143"/>
                  </a:lnTo>
                  <a:lnTo>
                    <a:pt x="1034" y="980"/>
                  </a:lnTo>
                  <a:lnTo>
                    <a:pt x="952" y="830"/>
                  </a:lnTo>
                  <a:lnTo>
                    <a:pt x="871" y="694"/>
                  </a:lnTo>
                  <a:lnTo>
                    <a:pt x="776" y="572"/>
                  </a:lnTo>
                  <a:lnTo>
                    <a:pt x="694" y="463"/>
                  </a:lnTo>
                  <a:lnTo>
                    <a:pt x="517" y="273"/>
                  </a:lnTo>
                  <a:lnTo>
                    <a:pt x="381" y="137"/>
                  </a:lnTo>
                  <a:lnTo>
                    <a:pt x="218" y="14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1205509" y="3048232"/>
              <a:ext cx="32071" cy="14048"/>
            </a:xfrm>
            <a:custGeom>
              <a:rect b="b" l="l" r="r" t="t"/>
              <a:pathLst>
                <a:path extrusionOk="0" h="477" w="1089">
                  <a:moveTo>
                    <a:pt x="817" y="0"/>
                  </a:moveTo>
                  <a:lnTo>
                    <a:pt x="667" y="14"/>
                  </a:lnTo>
                  <a:lnTo>
                    <a:pt x="518" y="41"/>
                  </a:lnTo>
                  <a:lnTo>
                    <a:pt x="382" y="68"/>
                  </a:lnTo>
                  <a:lnTo>
                    <a:pt x="178" y="150"/>
                  </a:lnTo>
                  <a:lnTo>
                    <a:pt x="82" y="191"/>
                  </a:lnTo>
                  <a:lnTo>
                    <a:pt x="41" y="232"/>
                  </a:lnTo>
                  <a:lnTo>
                    <a:pt x="14" y="286"/>
                  </a:lnTo>
                  <a:lnTo>
                    <a:pt x="1" y="341"/>
                  </a:lnTo>
                  <a:lnTo>
                    <a:pt x="14" y="395"/>
                  </a:lnTo>
                  <a:lnTo>
                    <a:pt x="41" y="422"/>
                  </a:lnTo>
                  <a:lnTo>
                    <a:pt x="69" y="449"/>
                  </a:lnTo>
                  <a:lnTo>
                    <a:pt x="109" y="463"/>
                  </a:lnTo>
                  <a:lnTo>
                    <a:pt x="150" y="477"/>
                  </a:lnTo>
                  <a:lnTo>
                    <a:pt x="178" y="477"/>
                  </a:lnTo>
                  <a:lnTo>
                    <a:pt x="218" y="463"/>
                  </a:lnTo>
                  <a:lnTo>
                    <a:pt x="341" y="409"/>
                  </a:lnTo>
                  <a:lnTo>
                    <a:pt x="518" y="341"/>
                  </a:lnTo>
                  <a:lnTo>
                    <a:pt x="613" y="313"/>
                  </a:lnTo>
                  <a:lnTo>
                    <a:pt x="722" y="300"/>
                  </a:lnTo>
                  <a:lnTo>
                    <a:pt x="817" y="286"/>
                  </a:lnTo>
                  <a:lnTo>
                    <a:pt x="912" y="300"/>
                  </a:lnTo>
                  <a:lnTo>
                    <a:pt x="966" y="300"/>
                  </a:lnTo>
                  <a:lnTo>
                    <a:pt x="1021" y="272"/>
                  </a:lnTo>
                  <a:lnTo>
                    <a:pt x="1062" y="232"/>
                  </a:lnTo>
                  <a:lnTo>
                    <a:pt x="1089" y="177"/>
                  </a:lnTo>
                  <a:lnTo>
                    <a:pt x="1089" y="123"/>
                  </a:lnTo>
                  <a:lnTo>
                    <a:pt x="1062" y="68"/>
                  </a:lnTo>
                  <a:lnTo>
                    <a:pt x="1021" y="28"/>
                  </a:lnTo>
                  <a:lnTo>
                    <a:pt x="966" y="14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1437050" y="3003349"/>
              <a:ext cx="66940" cy="97391"/>
            </a:xfrm>
            <a:custGeom>
              <a:rect b="b" l="l" r="r" t="t"/>
              <a:pathLst>
                <a:path extrusionOk="0" h="3307" w="2273">
                  <a:moveTo>
                    <a:pt x="1198" y="1"/>
                  </a:moveTo>
                  <a:lnTo>
                    <a:pt x="1008" y="28"/>
                  </a:lnTo>
                  <a:lnTo>
                    <a:pt x="885" y="55"/>
                  </a:lnTo>
                  <a:lnTo>
                    <a:pt x="831" y="83"/>
                  </a:lnTo>
                  <a:lnTo>
                    <a:pt x="776" y="137"/>
                  </a:lnTo>
                  <a:lnTo>
                    <a:pt x="722" y="205"/>
                  </a:lnTo>
                  <a:lnTo>
                    <a:pt x="627" y="368"/>
                  </a:lnTo>
                  <a:lnTo>
                    <a:pt x="545" y="572"/>
                  </a:lnTo>
                  <a:lnTo>
                    <a:pt x="463" y="804"/>
                  </a:lnTo>
                  <a:lnTo>
                    <a:pt x="382" y="1048"/>
                  </a:lnTo>
                  <a:lnTo>
                    <a:pt x="314" y="1320"/>
                  </a:lnTo>
                  <a:lnTo>
                    <a:pt x="205" y="1851"/>
                  </a:lnTo>
                  <a:lnTo>
                    <a:pt x="110" y="2368"/>
                  </a:lnTo>
                  <a:lnTo>
                    <a:pt x="55" y="2803"/>
                  </a:lnTo>
                  <a:lnTo>
                    <a:pt x="1" y="3211"/>
                  </a:lnTo>
                  <a:lnTo>
                    <a:pt x="110" y="3252"/>
                  </a:lnTo>
                  <a:lnTo>
                    <a:pt x="219" y="3279"/>
                  </a:lnTo>
                  <a:lnTo>
                    <a:pt x="327" y="3293"/>
                  </a:lnTo>
                  <a:lnTo>
                    <a:pt x="436" y="3306"/>
                  </a:lnTo>
                  <a:lnTo>
                    <a:pt x="531" y="3293"/>
                  </a:lnTo>
                  <a:lnTo>
                    <a:pt x="640" y="3279"/>
                  </a:lnTo>
                  <a:lnTo>
                    <a:pt x="749" y="3266"/>
                  </a:lnTo>
                  <a:lnTo>
                    <a:pt x="858" y="3238"/>
                  </a:lnTo>
                  <a:lnTo>
                    <a:pt x="1076" y="3157"/>
                  </a:lnTo>
                  <a:lnTo>
                    <a:pt x="1266" y="3048"/>
                  </a:lnTo>
                  <a:lnTo>
                    <a:pt x="1456" y="2912"/>
                  </a:lnTo>
                  <a:lnTo>
                    <a:pt x="1647" y="2749"/>
                  </a:lnTo>
                  <a:lnTo>
                    <a:pt x="1797" y="2558"/>
                  </a:lnTo>
                  <a:lnTo>
                    <a:pt x="1946" y="2368"/>
                  </a:lnTo>
                  <a:lnTo>
                    <a:pt x="2069" y="2150"/>
                  </a:lnTo>
                  <a:lnTo>
                    <a:pt x="2164" y="1919"/>
                  </a:lnTo>
                  <a:lnTo>
                    <a:pt x="2232" y="1688"/>
                  </a:lnTo>
                  <a:lnTo>
                    <a:pt x="2245" y="1565"/>
                  </a:lnTo>
                  <a:lnTo>
                    <a:pt x="2259" y="1443"/>
                  </a:lnTo>
                  <a:lnTo>
                    <a:pt x="2273" y="1320"/>
                  </a:lnTo>
                  <a:lnTo>
                    <a:pt x="2273" y="1198"/>
                  </a:lnTo>
                  <a:lnTo>
                    <a:pt x="2259" y="1076"/>
                  </a:lnTo>
                  <a:lnTo>
                    <a:pt x="2232" y="940"/>
                  </a:lnTo>
                  <a:lnTo>
                    <a:pt x="2177" y="722"/>
                  </a:lnTo>
                  <a:lnTo>
                    <a:pt x="2096" y="531"/>
                  </a:lnTo>
                  <a:lnTo>
                    <a:pt x="2001" y="368"/>
                  </a:lnTo>
                  <a:lnTo>
                    <a:pt x="1892" y="246"/>
                  </a:lnTo>
                  <a:lnTo>
                    <a:pt x="1783" y="164"/>
                  </a:lnTo>
                  <a:lnTo>
                    <a:pt x="1661" y="83"/>
                  </a:lnTo>
                  <a:lnTo>
                    <a:pt x="1552" y="42"/>
                  </a:lnTo>
                  <a:lnTo>
                    <a:pt x="1429" y="15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1441467" y="3027793"/>
              <a:ext cx="37696" cy="55719"/>
            </a:xfrm>
            <a:custGeom>
              <a:rect b="b" l="l" r="r" t="t"/>
              <a:pathLst>
                <a:path extrusionOk="0" h="1892" w="1280">
                  <a:moveTo>
                    <a:pt x="1102" y="1"/>
                  </a:moveTo>
                  <a:lnTo>
                    <a:pt x="1048" y="14"/>
                  </a:lnTo>
                  <a:lnTo>
                    <a:pt x="898" y="137"/>
                  </a:lnTo>
                  <a:lnTo>
                    <a:pt x="749" y="273"/>
                  </a:lnTo>
                  <a:lnTo>
                    <a:pt x="586" y="463"/>
                  </a:lnTo>
                  <a:lnTo>
                    <a:pt x="490" y="572"/>
                  </a:lnTo>
                  <a:lnTo>
                    <a:pt x="409" y="694"/>
                  </a:lnTo>
                  <a:lnTo>
                    <a:pt x="313" y="830"/>
                  </a:lnTo>
                  <a:lnTo>
                    <a:pt x="232" y="980"/>
                  </a:lnTo>
                  <a:lnTo>
                    <a:pt x="164" y="1143"/>
                  </a:lnTo>
                  <a:lnTo>
                    <a:pt x="96" y="1320"/>
                  </a:lnTo>
                  <a:lnTo>
                    <a:pt x="41" y="1511"/>
                  </a:lnTo>
                  <a:lnTo>
                    <a:pt x="1" y="1715"/>
                  </a:lnTo>
                  <a:lnTo>
                    <a:pt x="1" y="1769"/>
                  </a:lnTo>
                  <a:lnTo>
                    <a:pt x="14" y="1823"/>
                  </a:lnTo>
                  <a:lnTo>
                    <a:pt x="55" y="1864"/>
                  </a:lnTo>
                  <a:lnTo>
                    <a:pt x="109" y="1878"/>
                  </a:lnTo>
                  <a:lnTo>
                    <a:pt x="137" y="1891"/>
                  </a:lnTo>
                  <a:lnTo>
                    <a:pt x="191" y="1878"/>
                  </a:lnTo>
                  <a:lnTo>
                    <a:pt x="232" y="1851"/>
                  </a:lnTo>
                  <a:lnTo>
                    <a:pt x="273" y="1810"/>
                  </a:lnTo>
                  <a:lnTo>
                    <a:pt x="286" y="1769"/>
                  </a:lnTo>
                  <a:lnTo>
                    <a:pt x="327" y="1579"/>
                  </a:lnTo>
                  <a:lnTo>
                    <a:pt x="368" y="1415"/>
                  </a:lnTo>
                  <a:lnTo>
                    <a:pt x="436" y="1266"/>
                  </a:lnTo>
                  <a:lnTo>
                    <a:pt x="504" y="1116"/>
                  </a:lnTo>
                  <a:lnTo>
                    <a:pt x="572" y="980"/>
                  </a:lnTo>
                  <a:lnTo>
                    <a:pt x="654" y="858"/>
                  </a:lnTo>
                  <a:lnTo>
                    <a:pt x="817" y="654"/>
                  </a:lnTo>
                  <a:lnTo>
                    <a:pt x="966" y="477"/>
                  </a:lnTo>
                  <a:lnTo>
                    <a:pt x="1089" y="368"/>
                  </a:lnTo>
                  <a:lnTo>
                    <a:pt x="1211" y="259"/>
                  </a:lnTo>
                  <a:lnTo>
                    <a:pt x="1252" y="218"/>
                  </a:lnTo>
                  <a:lnTo>
                    <a:pt x="1279" y="164"/>
                  </a:lnTo>
                  <a:lnTo>
                    <a:pt x="1279" y="110"/>
                  </a:lnTo>
                  <a:lnTo>
                    <a:pt x="1252" y="55"/>
                  </a:lnTo>
                  <a:lnTo>
                    <a:pt x="1211" y="14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1451480" y="3048232"/>
              <a:ext cx="31688" cy="14048"/>
            </a:xfrm>
            <a:custGeom>
              <a:rect b="b" l="l" r="r" t="t"/>
              <a:pathLst>
                <a:path extrusionOk="0" h="477" w="1076">
                  <a:moveTo>
                    <a:pt x="259" y="0"/>
                  </a:moveTo>
                  <a:lnTo>
                    <a:pt x="109" y="14"/>
                  </a:lnTo>
                  <a:lnTo>
                    <a:pt x="55" y="28"/>
                  </a:lnTo>
                  <a:lnTo>
                    <a:pt x="28" y="68"/>
                  </a:lnTo>
                  <a:lnTo>
                    <a:pt x="1" y="123"/>
                  </a:lnTo>
                  <a:lnTo>
                    <a:pt x="1" y="177"/>
                  </a:lnTo>
                  <a:lnTo>
                    <a:pt x="14" y="232"/>
                  </a:lnTo>
                  <a:lnTo>
                    <a:pt x="55" y="272"/>
                  </a:lnTo>
                  <a:lnTo>
                    <a:pt x="109" y="300"/>
                  </a:lnTo>
                  <a:lnTo>
                    <a:pt x="164" y="300"/>
                  </a:lnTo>
                  <a:lnTo>
                    <a:pt x="259" y="286"/>
                  </a:lnTo>
                  <a:lnTo>
                    <a:pt x="368" y="300"/>
                  </a:lnTo>
                  <a:lnTo>
                    <a:pt x="463" y="313"/>
                  </a:lnTo>
                  <a:lnTo>
                    <a:pt x="558" y="341"/>
                  </a:lnTo>
                  <a:lnTo>
                    <a:pt x="735" y="409"/>
                  </a:lnTo>
                  <a:lnTo>
                    <a:pt x="858" y="463"/>
                  </a:lnTo>
                  <a:lnTo>
                    <a:pt x="898" y="477"/>
                  </a:lnTo>
                  <a:lnTo>
                    <a:pt x="939" y="477"/>
                  </a:lnTo>
                  <a:lnTo>
                    <a:pt x="980" y="463"/>
                  </a:lnTo>
                  <a:lnTo>
                    <a:pt x="1007" y="449"/>
                  </a:lnTo>
                  <a:lnTo>
                    <a:pt x="1034" y="422"/>
                  </a:lnTo>
                  <a:lnTo>
                    <a:pt x="1062" y="395"/>
                  </a:lnTo>
                  <a:lnTo>
                    <a:pt x="1075" y="341"/>
                  </a:lnTo>
                  <a:lnTo>
                    <a:pt x="1075" y="286"/>
                  </a:lnTo>
                  <a:lnTo>
                    <a:pt x="1048" y="232"/>
                  </a:lnTo>
                  <a:lnTo>
                    <a:pt x="1007" y="191"/>
                  </a:lnTo>
                  <a:lnTo>
                    <a:pt x="912" y="150"/>
                  </a:lnTo>
                  <a:lnTo>
                    <a:pt x="694" y="68"/>
                  </a:lnTo>
                  <a:lnTo>
                    <a:pt x="558" y="41"/>
                  </a:lnTo>
                  <a:lnTo>
                    <a:pt x="409" y="1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1265206" y="3118736"/>
              <a:ext cx="163860" cy="141831"/>
            </a:xfrm>
            <a:custGeom>
              <a:rect b="b" l="l" r="r" t="t"/>
              <a:pathLst>
                <a:path extrusionOk="0" h="4816" w="5564">
                  <a:moveTo>
                    <a:pt x="395" y="0"/>
                  </a:moveTo>
                  <a:lnTo>
                    <a:pt x="68" y="3279"/>
                  </a:lnTo>
                  <a:lnTo>
                    <a:pt x="0" y="3932"/>
                  </a:lnTo>
                  <a:lnTo>
                    <a:pt x="55" y="3972"/>
                  </a:lnTo>
                  <a:lnTo>
                    <a:pt x="191" y="4081"/>
                  </a:lnTo>
                  <a:lnTo>
                    <a:pt x="436" y="4217"/>
                  </a:lnTo>
                  <a:lnTo>
                    <a:pt x="749" y="4381"/>
                  </a:lnTo>
                  <a:lnTo>
                    <a:pt x="939" y="4462"/>
                  </a:lnTo>
                  <a:lnTo>
                    <a:pt x="1143" y="4544"/>
                  </a:lnTo>
                  <a:lnTo>
                    <a:pt x="1374" y="4612"/>
                  </a:lnTo>
                  <a:lnTo>
                    <a:pt x="1619" y="4680"/>
                  </a:lnTo>
                  <a:lnTo>
                    <a:pt x="1891" y="4734"/>
                  </a:lnTo>
                  <a:lnTo>
                    <a:pt x="2163" y="4775"/>
                  </a:lnTo>
                  <a:lnTo>
                    <a:pt x="2463" y="4802"/>
                  </a:lnTo>
                  <a:lnTo>
                    <a:pt x="2789" y="4816"/>
                  </a:lnTo>
                  <a:lnTo>
                    <a:pt x="3102" y="4802"/>
                  </a:lnTo>
                  <a:lnTo>
                    <a:pt x="3401" y="4775"/>
                  </a:lnTo>
                  <a:lnTo>
                    <a:pt x="3673" y="4734"/>
                  </a:lnTo>
                  <a:lnTo>
                    <a:pt x="3945" y="4680"/>
                  </a:lnTo>
                  <a:lnTo>
                    <a:pt x="4190" y="4612"/>
                  </a:lnTo>
                  <a:lnTo>
                    <a:pt x="4421" y="4544"/>
                  </a:lnTo>
                  <a:lnTo>
                    <a:pt x="4625" y="4462"/>
                  </a:lnTo>
                  <a:lnTo>
                    <a:pt x="4816" y="4381"/>
                  </a:lnTo>
                  <a:lnTo>
                    <a:pt x="5142" y="4217"/>
                  </a:lnTo>
                  <a:lnTo>
                    <a:pt x="5373" y="4081"/>
                  </a:lnTo>
                  <a:lnTo>
                    <a:pt x="5510" y="3972"/>
                  </a:lnTo>
                  <a:lnTo>
                    <a:pt x="5564" y="3932"/>
                  </a:lnTo>
                  <a:lnTo>
                    <a:pt x="5319" y="1905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1267208" y="3118736"/>
              <a:ext cx="154671" cy="98981"/>
            </a:xfrm>
            <a:custGeom>
              <a:rect b="b" l="l" r="r" t="t"/>
              <a:pathLst>
                <a:path extrusionOk="0" h="3361" w="5252">
                  <a:moveTo>
                    <a:pt x="327" y="0"/>
                  </a:moveTo>
                  <a:lnTo>
                    <a:pt x="0" y="3279"/>
                  </a:lnTo>
                  <a:lnTo>
                    <a:pt x="585" y="3333"/>
                  </a:lnTo>
                  <a:lnTo>
                    <a:pt x="1129" y="3360"/>
                  </a:lnTo>
                  <a:lnTo>
                    <a:pt x="1633" y="3347"/>
                  </a:lnTo>
                  <a:lnTo>
                    <a:pt x="2095" y="3306"/>
                  </a:lnTo>
                  <a:lnTo>
                    <a:pt x="2531" y="3251"/>
                  </a:lnTo>
                  <a:lnTo>
                    <a:pt x="2925" y="3170"/>
                  </a:lnTo>
                  <a:lnTo>
                    <a:pt x="3292" y="3061"/>
                  </a:lnTo>
                  <a:lnTo>
                    <a:pt x="3632" y="2952"/>
                  </a:lnTo>
                  <a:lnTo>
                    <a:pt x="3932" y="2830"/>
                  </a:lnTo>
                  <a:lnTo>
                    <a:pt x="4204" y="2694"/>
                  </a:lnTo>
                  <a:lnTo>
                    <a:pt x="4449" y="2558"/>
                  </a:lnTo>
                  <a:lnTo>
                    <a:pt x="4653" y="2422"/>
                  </a:lnTo>
                  <a:lnTo>
                    <a:pt x="4843" y="2272"/>
                  </a:lnTo>
                  <a:lnTo>
                    <a:pt x="5006" y="2136"/>
                  </a:lnTo>
                  <a:lnTo>
                    <a:pt x="5142" y="2014"/>
                  </a:lnTo>
                  <a:lnTo>
                    <a:pt x="5251" y="1905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1215140" y="2894795"/>
              <a:ext cx="255184" cy="304896"/>
            </a:xfrm>
            <a:custGeom>
              <a:rect b="b" l="l" r="r" t="t"/>
              <a:pathLst>
                <a:path extrusionOk="0" h="10353" w="8665">
                  <a:moveTo>
                    <a:pt x="4503" y="1"/>
                  </a:moveTo>
                  <a:lnTo>
                    <a:pt x="4190" y="14"/>
                  </a:lnTo>
                  <a:lnTo>
                    <a:pt x="3863" y="28"/>
                  </a:lnTo>
                  <a:lnTo>
                    <a:pt x="3537" y="69"/>
                  </a:lnTo>
                  <a:lnTo>
                    <a:pt x="3197" y="123"/>
                  </a:lnTo>
                  <a:lnTo>
                    <a:pt x="2870" y="191"/>
                  </a:lnTo>
                  <a:lnTo>
                    <a:pt x="2544" y="273"/>
                  </a:lnTo>
                  <a:lnTo>
                    <a:pt x="2204" y="382"/>
                  </a:lnTo>
                  <a:lnTo>
                    <a:pt x="1877" y="504"/>
                  </a:lnTo>
                  <a:lnTo>
                    <a:pt x="1551" y="654"/>
                  </a:lnTo>
                  <a:lnTo>
                    <a:pt x="1224" y="817"/>
                  </a:lnTo>
                  <a:lnTo>
                    <a:pt x="912" y="1007"/>
                  </a:lnTo>
                  <a:lnTo>
                    <a:pt x="599" y="1211"/>
                  </a:lnTo>
                  <a:lnTo>
                    <a:pt x="449" y="1334"/>
                  </a:lnTo>
                  <a:lnTo>
                    <a:pt x="313" y="1470"/>
                  </a:lnTo>
                  <a:lnTo>
                    <a:pt x="204" y="1619"/>
                  </a:lnTo>
                  <a:lnTo>
                    <a:pt x="123" y="1796"/>
                  </a:lnTo>
                  <a:lnTo>
                    <a:pt x="55" y="1959"/>
                  </a:lnTo>
                  <a:lnTo>
                    <a:pt x="14" y="2150"/>
                  </a:lnTo>
                  <a:lnTo>
                    <a:pt x="0" y="2340"/>
                  </a:lnTo>
                  <a:lnTo>
                    <a:pt x="14" y="2531"/>
                  </a:lnTo>
                  <a:lnTo>
                    <a:pt x="68" y="3048"/>
                  </a:lnTo>
                  <a:lnTo>
                    <a:pt x="163" y="3660"/>
                  </a:lnTo>
                  <a:lnTo>
                    <a:pt x="286" y="4353"/>
                  </a:lnTo>
                  <a:lnTo>
                    <a:pt x="435" y="5088"/>
                  </a:lnTo>
                  <a:lnTo>
                    <a:pt x="612" y="5768"/>
                  </a:lnTo>
                  <a:lnTo>
                    <a:pt x="721" y="6122"/>
                  </a:lnTo>
                  <a:lnTo>
                    <a:pt x="830" y="6475"/>
                  </a:lnTo>
                  <a:lnTo>
                    <a:pt x="939" y="6802"/>
                  </a:lnTo>
                  <a:lnTo>
                    <a:pt x="1075" y="7142"/>
                  </a:lnTo>
                  <a:lnTo>
                    <a:pt x="1211" y="7468"/>
                  </a:lnTo>
                  <a:lnTo>
                    <a:pt x="1347" y="7781"/>
                  </a:lnTo>
                  <a:lnTo>
                    <a:pt x="1510" y="8094"/>
                  </a:lnTo>
                  <a:lnTo>
                    <a:pt x="1687" y="8393"/>
                  </a:lnTo>
                  <a:lnTo>
                    <a:pt x="1864" y="8665"/>
                  </a:lnTo>
                  <a:lnTo>
                    <a:pt x="2054" y="8938"/>
                  </a:lnTo>
                  <a:lnTo>
                    <a:pt x="2258" y="9182"/>
                  </a:lnTo>
                  <a:lnTo>
                    <a:pt x="2476" y="9414"/>
                  </a:lnTo>
                  <a:lnTo>
                    <a:pt x="2707" y="9631"/>
                  </a:lnTo>
                  <a:lnTo>
                    <a:pt x="2952" y="9822"/>
                  </a:lnTo>
                  <a:lnTo>
                    <a:pt x="3210" y="9985"/>
                  </a:lnTo>
                  <a:lnTo>
                    <a:pt x="3482" y="10121"/>
                  </a:lnTo>
                  <a:lnTo>
                    <a:pt x="3618" y="10175"/>
                  </a:lnTo>
                  <a:lnTo>
                    <a:pt x="3768" y="10230"/>
                  </a:lnTo>
                  <a:lnTo>
                    <a:pt x="3918" y="10271"/>
                  </a:lnTo>
                  <a:lnTo>
                    <a:pt x="4067" y="10298"/>
                  </a:lnTo>
                  <a:lnTo>
                    <a:pt x="4244" y="10339"/>
                  </a:lnTo>
                  <a:lnTo>
                    <a:pt x="4421" y="10352"/>
                  </a:lnTo>
                  <a:lnTo>
                    <a:pt x="4598" y="10352"/>
                  </a:lnTo>
                  <a:lnTo>
                    <a:pt x="4775" y="10339"/>
                  </a:lnTo>
                  <a:lnTo>
                    <a:pt x="4938" y="10325"/>
                  </a:lnTo>
                  <a:lnTo>
                    <a:pt x="5101" y="10284"/>
                  </a:lnTo>
                  <a:lnTo>
                    <a:pt x="5251" y="10243"/>
                  </a:lnTo>
                  <a:lnTo>
                    <a:pt x="5414" y="10189"/>
                  </a:lnTo>
                  <a:lnTo>
                    <a:pt x="5564" y="10121"/>
                  </a:lnTo>
                  <a:lnTo>
                    <a:pt x="5700" y="10039"/>
                  </a:lnTo>
                  <a:lnTo>
                    <a:pt x="5849" y="9944"/>
                  </a:lnTo>
                  <a:lnTo>
                    <a:pt x="5985" y="9849"/>
                  </a:lnTo>
                  <a:lnTo>
                    <a:pt x="6121" y="9740"/>
                  </a:lnTo>
                  <a:lnTo>
                    <a:pt x="6257" y="9631"/>
                  </a:lnTo>
                  <a:lnTo>
                    <a:pt x="6380" y="9495"/>
                  </a:lnTo>
                  <a:lnTo>
                    <a:pt x="6502" y="9373"/>
                  </a:lnTo>
                  <a:lnTo>
                    <a:pt x="6733" y="9074"/>
                  </a:lnTo>
                  <a:lnTo>
                    <a:pt x="6951" y="8761"/>
                  </a:lnTo>
                  <a:lnTo>
                    <a:pt x="7155" y="8421"/>
                  </a:lnTo>
                  <a:lnTo>
                    <a:pt x="7346" y="8067"/>
                  </a:lnTo>
                  <a:lnTo>
                    <a:pt x="7522" y="7686"/>
                  </a:lnTo>
                  <a:lnTo>
                    <a:pt x="7686" y="7292"/>
                  </a:lnTo>
                  <a:lnTo>
                    <a:pt x="7835" y="6897"/>
                  </a:lnTo>
                  <a:lnTo>
                    <a:pt x="7985" y="6489"/>
                  </a:lnTo>
                  <a:lnTo>
                    <a:pt x="8080" y="6135"/>
                  </a:lnTo>
                  <a:lnTo>
                    <a:pt x="8175" y="5782"/>
                  </a:lnTo>
                  <a:lnTo>
                    <a:pt x="8271" y="5428"/>
                  </a:lnTo>
                  <a:lnTo>
                    <a:pt x="8339" y="5088"/>
                  </a:lnTo>
                  <a:lnTo>
                    <a:pt x="8447" y="4530"/>
                  </a:lnTo>
                  <a:lnTo>
                    <a:pt x="8543" y="4013"/>
                  </a:lnTo>
                  <a:lnTo>
                    <a:pt x="8597" y="3510"/>
                  </a:lnTo>
                  <a:lnTo>
                    <a:pt x="8638" y="3048"/>
                  </a:lnTo>
                  <a:lnTo>
                    <a:pt x="8665" y="2640"/>
                  </a:lnTo>
                  <a:lnTo>
                    <a:pt x="8665" y="2272"/>
                  </a:lnTo>
                  <a:lnTo>
                    <a:pt x="8651" y="1973"/>
                  </a:lnTo>
                  <a:lnTo>
                    <a:pt x="8624" y="1742"/>
                  </a:lnTo>
                  <a:lnTo>
                    <a:pt x="8583" y="1619"/>
                  </a:lnTo>
                  <a:lnTo>
                    <a:pt x="8515" y="1497"/>
                  </a:lnTo>
                  <a:lnTo>
                    <a:pt x="8434" y="1361"/>
                  </a:lnTo>
                  <a:lnTo>
                    <a:pt x="8325" y="1239"/>
                  </a:lnTo>
                  <a:lnTo>
                    <a:pt x="8203" y="1116"/>
                  </a:lnTo>
                  <a:lnTo>
                    <a:pt x="8053" y="994"/>
                  </a:lnTo>
                  <a:lnTo>
                    <a:pt x="7890" y="885"/>
                  </a:lnTo>
                  <a:lnTo>
                    <a:pt x="7699" y="776"/>
                  </a:lnTo>
                  <a:lnTo>
                    <a:pt x="7509" y="667"/>
                  </a:lnTo>
                  <a:lnTo>
                    <a:pt x="7291" y="558"/>
                  </a:lnTo>
                  <a:lnTo>
                    <a:pt x="7060" y="463"/>
                  </a:lnTo>
                  <a:lnTo>
                    <a:pt x="6815" y="368"/>
                  </a:lnTo>
                  <a:lnTo>
                    <a:pt x="6570" y="286"/>
                  </a:lnTo>
                  <a:lnTo>
                    <a:pt x="6298" y="218"/>
                  </a:lnTo>
                  <a:lnTo>
                    <a:pt x="6026" y="150"/>
                  </a:lnTo>
                  <a:lnTo>
                    <a:pt x="5740" y="96"/>
                  </a:lnTo>
                  <a:lnTo>
                    <a:pt x="5441" y="55"/>
                  </a:lnTo>
                  <a:lnTo>
                    <a:pt x="5128" y="28"/>
                  </a:lnTo>
                  <a:lnTo>
                    <a:pt x="4829" y="14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1245974" y="3062250"/>
              <a:ext cx="48504" cy="24856"/>
            </a:xfrm>
            <a:custGeom>
              <a:rect b="b" l="l" r="r" t="t"/>
              <a:pathLst>
                <a:path extrusionOk="0" h="844" w="1647">
                  <a:moveTo>
                    <a:pt x="817" y="1"/>
                  </a:moveTo>
                  <a:lnTo>
                    <a:pt x="653" y="14"/>
                  </a:lnTo>
                  <a:lnTo>
                    <a:pt x="504" y="41"/>
                  </a:lnTo>
                  <a:lnTo>
                    <a:pt x="368" y="82"/>
                  </a:lnTo>
                  <a:lnTo>
                    <a:pt x="245" y="123"/>
                  </a:lnTo>
                  <a:lnTo>
                    <a:pt x="137" y="191"/>
                  </a:lnTo>
                  <a:lnTo>
                    <a:pt x="69" y="259"/>
                  </a:lnTo>
                  <a:lnTo>
                    <a:pt x="14" y="341"/>
                  </a:lnTo>
                  <a:lnTo>
                    <a:pt x="14" y="381"/>
                  </a:lnTo>
                  <a:lnTo>
                    <a:pt x="1" y="436"/>
                  </a:lnTo>
                  <a:lnTo>
                    <a:pt x="14" y="477"/>
                  </a:lnTo>
                  <a:lnTo>
                    <a:pt x="28" y="517"/>
                  </a:lnTo>
                  <a:lnTo>
                    <a:pt x="69" y="599"/>
                  </a:lnTo>
                  <a:lnTo>
                    <a:pt x="150" y="667"/>
                  </a:lnTo>
                  <a:lnTo>
                    <a:pt x="245" y="721"/>
                  </a:lnTo>
                  <a:lnTo>
                    <a:pt x="368" y="776"/>
                  </a:lnTo>
                  <a:lnTo>
                    <a:pt x="517" y="817"/>
                  </a:lnTo>
                  <a:lnTo>
                    <a:pt x="667" y="830"/>
                  </a:lnTo>
                  <a:lnTo>
                    <a:pt x="830" y="844"/>
                  </a:lnTo>
                  <a:lnTo>
                    <a:pt x="1007" y="830"/>
                  </a:lnTo>
                  <a:lnTo>
                    <a:pt x="1157" y="803"/>
                  </a:lnTo>
                  <a:lnTo>
                    <a:pt x="1293" y="762"/>
                  </a:lnTo>
                  <a:lnTo>
                    <a:pt x="1415" y="708"/>
                  </a:lnTo>
                  <a:lnTo>
                    <a:pt x="1510" y="640"/>
                  </a:lnTo>
                  <a:lnTo>
                    <a:pt x="1592" y="572"/>
                  </a:lnTo>
                  <a:lnTo>
                    <a:pt x="1633" y="490"/>
                  </a:lnTo>
                  <a:lnTo>
                    <a:pt x="1646" y="449"/>
                  </a:lnTo>
                  <a:lnTo>
                    <a:pt x="1646" y="409"/>
                  </a:lnTo>
                  <a:lnTo>
                    <a:pt x="1646" y="368"/>
                  </a:lnTo>
                  <a:lnTo>
                    <a:pt x="1633" y="327"/>
                  </a:lnTo>
                  <a:lnTo>
                    <a:pt x="1592" y="245"/>
                  </a:lnTo>
                  <a:lnTo>
                    <a:pt x="1510" y="177"/>
                  </a:lnTo>
                  <a:lnTo>
                    <a:pt x="1402" y="109"/>
                  </a:lnTo>
                  <a:lnTo>
                    <a:pt x="1279" y="69"/>
                  </a:lnTo>
                  <a:lnTo>
                    <a:pt x="1143" y="28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1397792" y="3062250"/>
              <a:ext cx="48504" cy="24856"/>
            </a:xfrm>
            <a:custGeom>
              <a:rect b="b" l="l" r="r" t="t"/>
              <a:pathLst>
                <a:path extrusionOk="0" h="844" w="1647">
                  <a:moveTo>
                    <a:pt x="817" y="1"/>
                  </a:moveTo>
                  <a:lnTo>
                    <a:pt x="654" y="14"/>
                  </a:lnTo>
                  <a:lnTo>
                    <a:pt x="491" y="41"/>
                  </a:lnTo>
                  <a:lnTo>
                    <a:pt x="355" y="82"/>
                  </a:lnTo>
                  <a:lnTo>
                    <a:pt x="232" y="123"/>
                  </a:lnTo>
                  <a:lnTo>
                    <a:pt x="137" y="191"/>
                  </a:lnTo>
                  <a:lnTo>
                    <a:pt x="55" y="259"/>
                  </a:lnTo>
                  <a:lnTo>
                    <a:pt x="15" y="341"/>
                  </a:lnTo>
                  <a:lnTo>
                    <a:pt x="1" y="381"/>
                  </a:lnTo>
                  <a:lnTo>
                    <a:pt x="1" y="436"/>
                  </a:lnTo>
                  <a:lnTo>
                    <a:pt x="1" y="477"/>
                  </a:lnTo>
                  <a:lnTo>
                    <a:pt x="15" y="517"/>
                  </a:lnTo>
                  <a:lnTo>
                    <a:pt x="55" y="599"/>
                  </a:lnTo>
                  <a:lnTo>
                    <a:pt x="137" y="667"/>
                  </a:lnTo>
                  <a:lnTo>
                    <a:pt x="246" y="721"/>
                  </a:lnTo>
                  <a:lnTo>
                    <a:pt x="368" y="776"/>
                  </a:lnTo>
                  <a:lnTo>
                    <a:pt x="504" y="817"/>
                  </a:lnTo>
                  <a:lnTo>
                    <a:pt x="654" y="830"/>
                  </a:lnTo>
                  <a:lnTo>
                    <a:pt x="831" y="844"/>
                  </a:lnTo>
                  <a:lnTo>
                    <a:pt x="994" y="830"/>
                  </a:lnTo>
                  <a:lnTo>
                    <a:pt x="1144" y="803"/>
                  </a:lnTo>
                  <a:lnTo>
                    <a:pt x="1280" y="762"/>
                  </a:lnTo>
                  <a:lnTo>
                    <a:pt x="1402" y="708"/>
                  </a:lnTo>
                  <a:lnTo>
                    <a:pt x="1511" y="640"/>
                  </a:lnTo>
                  <a:lnTo>
                    <a:pt x="1579" y="572"/>
                  </a:lnTo>
                  <a:lnTo>
                    <a:pt x="1633" y="490"/>
                  </a:lnTo>
                  <a:lnTo>
                    <a:pt x="1633" y="449"/>
                  </a:lnTo>
                  <a:lnTo>
                    <a:pt x="1647" y="409"/>
                  </a:lnTo>
                  <a:lnTo>
                    <a:pt x="1633" y="368"/>
                  </a:lnTo>
                  <a:lnTo>
                    <a:pt x="1620" y="327"/>
                  </a:lnTo>
                  <a:lnTo>
                    <a:pt x="1579" y="245"/>
                  </a:lnTo>
                  <a:lnTo>
                    <a:pt x="1497" y="177"/>
                  </a:lnTo>
                  <a:lnTo>
                    <a:pt x="1402" y="109"/>
                  </a:lnTo>
                  <a:lnTo>
                    <a:pt x="1280" y="69"/>
                  </a:lnTo>
                  <a:lnTo>
                    <a:pt x="1130" y="2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1295657" y="3024995"/>
              <a:ext cx="13635" cy="24473"/>
            </a:xfrm>
            <a:custGeom>
              <a:rect b="b" l="l" r="r" t="t"/>
              <a:pathLst>
                <a:path extrusionOk="0" h="831" w="463">
                  <a:moveTo>
                    <a:pt x="177" y="1"/>
                  </a:moveTo>
                  <a:lnTo>
                    <a:pt x="136" y="28"/>
                  </a:lnTo>
                  <a:lnTo>
                    <a:pt x="95" y="69"/>
                  </a:lnTo>
                  <a:lnTo>
                    <a:pt x="55" y="123"/>
                  </a:lnTo>
                  <a:lnTo>
                    <a:pt x="41" y="177"/>
                  </a:lnTo>
                  <a:lnTo>
                    <a:pt x="14" y="259"/>
                  </a:lnTo>
                  <a:lnTo>
                    <a:pt x="0" y="327"/>
                  </a:lnTo>
                  <a:lnTo>
                    <a:pt x="0" y="422"/>
                  </a:lnTo>
                  <a:lnTo>
                    <a:pt x="0" y="504"/>
                  </a:lnTo>
                  <a:lnTo>
                    <a:pt x="14" y="585"/>
                  </a:lnTo>
                  <a:lnTo>
                    <a:pt x="41" y="653"/>
                  </a:lnTo>
                  <a:lnTo>
                    <a:pt x="68" y="708"/>
                  </a:lnTo>
                  <a:lnTo>
                    <a:pt x="109" y="762"/>
                  </a:lnTo>
                  <a:lnTo>
                    <a:pt x="150" y="803"/>
                  </a:lnTo>
                  <a:lnTo>
                    <a:pt x="191" y="817"/>
                  </a:lnTo>
                  <a:lnTo>
                    <a:pt x="232" y="830"/>
                  </a:lnTo>
                  <a:lnTo>
                    <a:pt x="286" y="817"/>
                  </a:lnTo>
                  <a:lnTo>
                    <a:pt x="327" y="789"/>
                  </a:lnTo>
                  <a:lnTo>
                    <a:pt x="368" y="762"/>
                  </a:lnTo>
                  <a:lnTo>
                    <a:pt x="395" y="708"/>
                  </a:lnTo>
                  <a:lnTo>
                    <a:pt x="422" y="640"/>
                  </a:lnTo>
                  <a:lnTo>
                    <a:pt x="449" y="572"/>
                  </a:lnTo>
                  <a:lnTo>
                    <a:pt x="449" y="490"/>
                  </a:lnTo>
                  <a:lnTo>
                    <a:pt x="463" y="409"/>
                  </a:lnTo>
                  <a:lnTo>
                    <a:pt x="449" y="327"/>
                  </a:lnTo>
                  <a:lnTo>
                    <a:pt x="436" y="245"/>
                  </a:lnTo>
                  <a:lnTo>
                    <a:pt x="422" y="177"/>
                  </a:lnTo>
                  <a:lnTo>
                    <a:pt x="381" y="109"/>
                  </a:lnTo>
                  <a:lnTo>
                    <a:pt x="354" y="69"/>
                  </a:lnTo>
                  <a:lnTo>
                    <a:pt x="313" y="28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269623" y="2994161"/>
              <a:ext cx="53687" cy="25651"/>
            </a:xfrm>
            <a:custGeom>
              <a:rect b="b" l="l" r="r" t="t"/>
              <a:pathLst>
                <a:path extrusionOk="0" h="871" w="1823">
                  <a:moveTo>
                    <a:pt x="1156" y="0"/>
                  </a:moveTo>
                  <a:lnTo>
                    <a:pt x="1034" y="14"/>
                  </a:lnTo>
                  <a:lnTo>
                    <a:pt x="911" y="27"/>
                  </a:lnTo>
                  <a:lnTo>
                    <a:pt x="789" y="55"/>
                  </a:lnTo>
                  <a:lnTo>
                    <a:pt x="680" y="95"/>
                  </a:lnTo>
                  <a:lnTo>
                    <a:pt x="571" y="136"/>
                  </a:lnTo>
                  <a:lnTo>
                    <a:pt x="476" y="191"/>
                  </a:lnTo>
                  <a:lnTo>
                    <a:pt x="299" y="299"/>
                  </a:lnTo>
                  <a:lnTo>
                    <a:pt x="150" y="422"/>
                  </a:lnTo>
                  <a:lnTo>
                    <a:pt x="41" y="544"/>
                  </a:lnTo>
                  <a:lnTo>
                    <a:pt x="27" y="585"/>
                  </a:lnTo>
                  <a:lnTo>
                    <a:pt x="14" y="612"/>
                  </a:lnTo>
                  <a:lnTo>
                    <a:pt x="0" y="694"/>
                  </a:lnTo>
                  <a:lnTo>
                    <a:pt x="27" y="762"/>
                  </a:lnTo>
                  <a:lnTo>
                    <a:pt x="55" y="803"/>
                  </a:lnTo>
                  <a:lnTo>
                    <a:pt x="82" y="830"/>
                  </a:lnTo>
                  <a:lnTo>
                    <a:pt x="123" y="857"/>
                  </a:lnTo>
                  <a:lnTo>
                    <a:pt x="163" y="871"/>
                  </a:lnTo>
                  <a:lnTo>
                    <a:pt x="218" y="871"/>
                  </a:lnTo>
                  <a:lnTo>
                    <a:pt x="272" y="857"/>
                  </a:lnTo>
                  <a:lnTo>
                    <a:pt x="313" y="830"/>
                  </a:lnTo>
                  <a:lnTo>
                    <a:pt x="354" y="789"/>
                  </a:lnTo>
                  <a:lnTo>
                    <a:pt x="449" y="694"/>
                  </a:lnTo>
                  <a:lnTo>
                    <a:pt x="558" y="599"/>
                  </a:lnTo>
                  <a:lnTo>
                    <a:pt x="707" y="517"/>
                  </a:lnTo>
                  <a:lnTo>
                    <a:pt x="789" y="476"/>
                  </a:lnTo>
                  <a:lnTo>
                    <a:pt x="871" y="449"/>
                  </a:lnTo>
                  <a:lnTo>
                    <a:pt x="966" y="422"/>
                  </a:lnTo>
                  <a:lnTo>
                    <a:pt x="1075" y="408"/>
                  </a:lnTo>
                  <a:lnTo>
                    <a:pt x="1184" y="408"/>
                  </a:lnTo>
                  <a:lnTo>
                    <a:pt x="1292" y="422"/>
                  </a:lnTo>
                  <a:lnTo>
                    <a:pt x="1415" y="449"/>
                  </a:lnTo>
                  <a:lnTo>
                    <a:pt x="1537" y="490"/>
                  </a:lnTo>
                  <a:lnTo>
                    <a:pt x="1605" y="517"/>
                  </a:lnTo>
                  <a:lnTo>
                    <a:pt x="1687" y="503"/>
                  </a:lnTo>
                  <a:lnTo>
                    <a:pt x="1755" y="463"/>
                  </a:lnTo>
                  <a:lnTo>
                    <a:pt x="1782" y="435"/>
                  </a:lnTo>
                  <a:lnTo>
                    <a:pt x="1796" y="408"/>
                  </a:lnTo>
                  <a:lnTo>
                    <a:pt x="1809" y="367"/>
                  </a:lnTo>
                  <a:lnTo>
                    <a:pt x="1823" y="327"/>
                  </a:lnTo>
                  <a:lnTo>
                    <a:pt x="1809" y="245"/>
                  </a:lnTo>
                  <a:lnTo>
                    <a:pt x="1768" y="177"/>
                  </a:lnTo>
                  <a:lnTo>
                    <a:pt x="1741" y="163"/>
                  </a:lnTo>
                  <a:lnTo>
                    <a:pt x="1700" y="136"/>
                  </a:lnTo>
                  <a:lnTo>
                    <a:pt x="1564" y="82"/>
                  </a:lnTo>
                  <a:lnTo>
                    <a:pt x="1428" y="41"/>
                  </a:lnTo>
                  <a:lnTo>
                    <a:pt x="1292" y="14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1389399" y="3024995"/>
              <a:ext cx="13635" cy="24473"/>
            </a:xfrm>
            <a:custGeom>
              <a:rect b="b" l="l" r="r" t="t"/>
              <a:pathLst>
                <a:path extrusionOk="0" h="831" w="463">
                  <a:moveTo>
                    <a:pt x="191" y="1"/>
                  </a:moveTo>
                  <a:lnTo>
                    <a:pt x="150" y="28"/>
                  </a:lnTo>
                  <a:lnTo>
                    <a:pt x="109" y="69"/>
                  </a:lnTo>
                  <a:lnTo>
                    <a:pt x="82" y="109"/>
                  </a:lnTo>
                  <a:lnTo>
                    <a:pt x="41" y="177"/>
                  </a:lnTo>
                  <a:lnTo>
                    <a:pt x="27" y="245"/>
                  </a:lnTo>
                  <a:lnTo>
                    <a:pt x="14" y="327"/>
                  </a:lnTo>
                  <a:lnTo>
                    <a:pt x="0" y="409"/>
                  </a:lnTo>
                  <a:lnTo>
                    <a:pt x="0" y="490"/>
                  </a:lnTo>
                  <a:lnTo>
                    <a:pt x="14" y="572"/>
                  </a:lnTo>
                  <a:lnTo>
                    <a:pt x="41" y="640"/>
                  </a:lnTo>
                  <a:lnTo>
                    <a:pt x="68" y="708"/>
                  </a:lnTo>
                  <a:lnTo>
                    <a:pt x="95" y="762"/>
                  </a:lnTo>
                  <a:lnTo>
                    <a:pt x="136" y="789"/>
                  </a:lnTo>
                  <a:lnTo>
                    <a:pt x="177" y="817"/>
                  </a:lnTo>
                  <a:lnTo>
                    <a:pt x="232" y="830"/>
                  </a:lnTo>
                  <a:lnTo>
                    <a:pt x="272" y="817"/>
                  </a:lnTo>
                  <a:lnTo>
                    <a:pt x="313" y="803"/>
                  </a:lnTo>
                  <a:lnTo>
                    <a:pt x="354" y="762"/>
                  </a:lnTo>
                  <a:lnTo>
                    <a:pt x="395" y="708"/>
                  </a:lnTo>
                  <a:lnTo>
                    <a:pt x="422" y="653"/>
                  </a:lnTo>
                  <a:lnTo>
                    <a:pt x="436" y="585"/>
                  </a:lnTo>
                  <a:lnTo>
                    <a:pt x="463" y="504"/>
                  </a:lnTo>
                  <a:lnTo>
                    <a:pt x="463" y="422"/>
                  </a:lnTo>
                  <a:lnTo>
                    <a:pt x="463" y="327"/>
                  </a:lnTo>
                  <a:lnTo>
                    <a:pt x="449" y="259"/>
                  </a:lnTo>
                  <a:lnTo>
                    <a:pt x="422" y="177"/>
                  </a:lnTo>
                  <a:lnTo>
                    <a:pt x="395" y="123"/>
                  </a:lnTo>
                  <a:lnTo>
                    <a:pt x="368" y="69"/>
                  </a:lnTo>
                  <a:lnTo>
                    <a:pt x="327" y="2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1375380" y="2994161"/>
              <a:ext cx="53687" cy="25651"/>
            </a:xfrm>
            <a:custGeom>
              <a:rect b="b" l="l" r="r" t="t"/>
              <a:pathLst>
                <a:path extrusionOk="0" h="871" w="1823">
                  <a:moveTo>
                    <a:pt x="667" y="0"/>
                  </a:moveTo>
                  <a:lnTo>
                    <a:pt x="531" y="14"/>
                  </a:lnTo>
                  <a:lnTo>
                    <a:pt x="395" y="41"/>
                  </a:lnTo>
                  <a:lnTo>
                    <a:pt x="259" y="82"/>
                  </a:lnTo>
                  <a:lnTo>
                    <a:pt x="123" y="136"/>
                  </a:lnTo>
                  <a:lnTo>
                    <a:pt x="82" y="163"/>
                  </a:lnTo>
                  <a:lnTo>
                    <a:pt x="55" y="177"/>
                  </a:lnTo>
                  <a:lnTo>
                    <a:pt x="14" y="245"/>
                  </a:lnTo>
                  <a:lnTo>
                    <a:pt x="0" y="327"/>
                  </a:lnTo>
                  <a:lnTo>
                    <a:pt x="14" y="367"/>
                  </a:lnTo>
                  <a:lnTo>
                    <a:pt x="27" y="408"/>
                  </a:lnTo>
                  <a:lnTo>
                    <a:pt x="41" y="435"/>
                  </a:lnTo>
                  <a:lnTo>
                    <a:pt x="68" y="463"/>
                  </a:lnTo>
                  <a:lnTo>
                    <a:pt x="136" y="503"/>
                  </a:lnTo>
                  <a:lnTo>
                    <a:pt x="204" y="517"/>
                  </a:lnTo>
                  <a:lnTo>
                    <a:pt x="286" y="490"/>
                  </a:lnTo>
                  <a:lnTo>
                    <a:pt x="408" y="449"/>
                  </a:lnTo>
                  <a:lnTo>
                    <a:pt x="531" y="422"/>
                  </a:lnTo>
                  <a:lnTo>
                    <a:pt x="640" y="408"/>
                  </a:lnTo>
                  <a:lnTo>
                    <a:pt x="748" y="408"/>
                  </a:lnTo>
                  <a:lnTo>
                    <a:pt x="857" y="422"/>
                  </a:lnTo>
                  <a:lnTo>
                    <a:pt x="952" y="449"/>
                  </a:lnTo>
                  <a:lnTo>
                    <a:pt x="1034" y="476"/>
                  </a:lnTo>
                  <a:lnTo>
                    <a:pt x="1116" y="517"/>
                  </a:lnTo>
                  <a:lnTo>
                    <a:pt x="1265" y="599"/>
                  </a:lnTo>
                  <a:lnTo>
                    <a:pt x="1360" y="694"/>
                  </a:lnTo>
                  <a:lnTo>
                    <a:pt x="1469" y="789"/>
                  </a:lnTo>
                  <a:lnTo>
                    <a:pt x="1510" y="830"/>
                  </a:lnTo>
                  <a:lnTo>
                    <a:pt x="1551" y="857"/>
                  </a:lnTo>
                  <a:lnTo>
                    <a:pt x="1605" y="871"/>
                  </a:lnTo>
                  <a:lnTo>
                    <a:pt x="1660" y="871"/>
                  </a:lnTo>
                  <a:lnTo>
                    <a:pt x="1701" y="857"/>
                  </a:lnTo>
                  <a:lnTo>
                    <a:pt x="1741" y="830"/>
                  </a:lnTo>
                  <a:lnTo>
                    <a:pt x="1796" y="762"/>
                  </a:lnTo>
                  <a:lnTo>
                    <a:pt x="1823" y="694"/>
                  </a:lnTo>
                  <a:lnTo>
                    <a:pt x="1809" y="612"/>
                  </a:lnTo>
                  <a:lnTo>
                    <a:pt x="1796" y="585"/>
                  </a:lnTo>
                  <a:lnTo>
                    <a:pt x="1782" y="544"/>
                  </a:lnTo>
                  <a:lnTo>
                    <a:pt x="1673" y="422"/>
                  </a:lnTo>
                  <a:lnTo>
                    <a:pt x="1524" y="299"/>
                  </a:lnTo>
                  <a:lnTo>
                    <a:pt x="1347" y="191"/>
                  </a:lnTo>
                  <a:lnTo>
                    <a:pt x="1252" y="136"/>
                  </a:lnTo>
                  <a:lnTo>
                    <a:pt x="1143" y="95"/>
                  </a:lnTo>
                  <a:lnTo>
                    <a:pt x="1034" y="55"/>
                  </a:lnTo>
                  <a:lnTo>
                    <a:pt x="912" y="27"/>
                  </a:lnTo>
                  <a:lnTo>
                    <a:pt x="789" y="1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1301665" y="3114731"/>
              <a:ext cx="90971" cy="20851"/>
            </a:xfrm>
            <a:custGeom>
              <a:rect b="b" l="l" r="r" t="t"/>
              <a:pathLst>
                <a:path extrusionOk="0" h="708" w="3089">
                  <a:moveTo>
                    <a:pt x="109" y="0"/>
                  </a:moveTo>
                  <a:lnTo>
                    <a:pt x="55" y="28"/>
                  </a:lnTo>
                  <a:lnTo>
                    <a:pt x="28" y="55"/>
                  </a:lnTo>
                  <a:lnTo>
                    <a:pt x="0" y="109"/>
                  </a:lnTo>
                  <a:lnTo>
                    <a:pt x="0" y="164"/>
                  </a:lnTo>
                  <a:lnTo>
                    <a:pt x="28" y="205"/>
                  </a:lnTo>
                  <a:lnTo>
                    <a:pt x="55" y="245"/>
                  </a:lnTo>
                  <a:lnTo>
                    <a:pt x="191" y="327"/>
                  </a:lnTo>
                  <a:lnTo>
                    <a:pt x="327" y="395"/>
                  </a:lnTo>
                  <a:lnTo>
                    <a:pt x="504" y="477"/>
                  </a:lnTo>
                  <a:lnTo>
                    <a:pt x="721" y="558"/>
                  </a:lnTo>
                  <a:lnTo>
                    <a:pt x="966" y="626"/>
                  </a:lnTo>
                  <a:lnTo>
                    <a:pt x="1252" y="681"/>
                  </a:lnTo>
                  <a:lnTo>
                    <a:pt x="1388" y="694"/>
                  </a:lnTo>
                  <a:lnTo>
                    <a:pt x="1537" y="708"/>
                  </a:lnTo>
                  <a:lnTo>
                    <a:pt x="1592" y="708"/>
                  </a:lnTo>
                  <a:lnTo>
                    <a:pt x="1755" y="694"/>
                  </a:lnTo>
                  <a:lnTo>
                    <a:pt x="1905" y="681"/>
                  </a:lnTo>
                  <a:lnTo>
                    <a:pt x="2054" y="667"/>
                  </a:lnTo>
                  <a:lnTo>
                    <a:pt x="2190" y="640"/>
                  </a:lnTo>
                  <a:lnTo>
                    <a:pt x="2435" y="558"/>
                  </a:lnTo>
                  <a:lnTo>
                    <a:pt x="2639" y="477"/>
                  </a:lnTo>
                  <a:lnTo>
                    <a:pt x="2802" y="395"/>
                  </a:lnTo>
                  <a:lnTo>
                    <a:pt x="2938" y="313"/>
                  </a:lnTo>
                  <a:lnTo>
                    <a:pt x="3047" y="232"/>
                  </a:lnTo>
                  <a:lnTo>
                    <a:pt x="3074" y="191"/>
                  </a:lnTo>
                  <a:lnTo>
                    <a:pt x="3088" y="150"/>
                  </a:lnTo>
                  <a:lnTo>
                    <a:pt x="3088" y="96"/>
                  </a:lnTo>
                  <a:lnTo>
                    <a:pt x="3061" y="55"/>
                  </a:lnTo>
                  <a:lnTo>
                    <a:pt x="3020" y="14"/>
                  </a:lnTo>
                  <a:lnTo>
                    <a:pt x="2966" y="0"/>
                  </a:lnTo>
                  <a:lnTo>
                    <a:pt x="2911" y="14"/>
                  </a:lnTo>
                  <a:lnTo>
                    <a:pt x="2870" y="28"/>
                  </a:lnTo>
                  <a:lnTo>
                    <a:pt x="2775" y="96"/>
                  </a:lnTo>
                  <a:lnTo>
                    <a:pt x="2680" y="164"/>
                  </a:lnTo>
                  <a:lnTo>
                    <a:pt x="2530" y="232"/>
                  </a:lnTo>
                  <a:lnTo>
                    <a:pt x="2340" y="313"/>
                  </a:lnTo>
                  <a:lnTo>
                    <a:pt x="2122" y="381"/>
                  </a:lnTo>
                  <a:lnTo>
                    <a:pt x="1877" y="422"/>
                  </a:lnTo>
                  <a:lnTo>
                    <a:pt x="1728" y="436"/>
                  </a:lnTo>
                  <a:lnTo>
                    <a:pt x="1415" y="436"/>
                  </a:lnTo>
                  <a:lnTo>
                    <a:pt x="1279" y="422"/>
                  </a:lnTo>
                  <a:lnTo>
                    <a:pt x="1034" y="368"/>
                  </a:lnTo>
                  <a:lnTo>
                    <a:pt x="803" y="300"/>
                  </a:lnTo>
                  <a:lnTo>
                    <a:pt x="599" y="232"/>
                  </a:lnTo>
                  <a:lnTo>
                    <a:pt x="436" y="150"/>
                  </a:lnTo>
                  <a:lnTo>
                    <a:pt x="313" y="96"/>
                  </a:lnTo>
                  <a:lnTo>
                    <a:pt x="204" y="28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1338920" y="3023788"/>
              <a:ext cx="25651" cy="74155"/>
            </a:xfrm>
            <a:custGeom>
              <a:rect b="b" l="l" r="r" t="t"/>
              <a:pathLst>
                <a:path extrusionOk="0" h="2518" w="871">
                  <a:moveTo>
                    <a:pt x="408" y="1"/>
                  </a:moveTo>
                  <a:lnTo>
                    <a:pt x="368" y="14"/>
                  </a:lnTo>
                  <a:lnTo>
                    <a:pt x="327" y="55"/>
                  </a:lnTo>
                  <a:lnTo>
                    <a:pt x="300" y="96"/>
                  </a:lnTo>
                  <a:lnTo>
                    <a:pt x="300" y="150"/>
                  </a:lnTo>
                  <a:lnTo>
                    <a:pt x="504" y="1443"/>
                  </a:lnTo>
                  <a:lnTo>
                    <a:pt x="572" y="1946"/>
                  </a:lnTo>
                  <a:lnTo>
                    <a:pt x="599" y="2245"/>
                  </a:lnTo>
                  <a:lnTo>
                    <a:pt x="422" y="2245"/>
                  </a:lnTo>
                  <a:lnTo>
                    <a:pt x="300" y="2232"/>
                  </a:lnTo>
                  <a:lnTo>
                    <a:pt x="164" y="2204"/>
                  </a:lnTo>
                  <a:lnTo>
                    <a:pt x="109" y="2204"/>
                  </a:lnTo>
                  <a:lnTo>
                    <a:pt x="68" y="2218"/>
                  </a:lnTo>
                  <a:lnTo>
                    <a:pt x="28" y="2245"/>
                  </a:lnTo>
                  <a:lnTo>
                    <a:pt x="0" y="2300"/>
                  </a:lnTo>
                  <a:lnTo>
                    <a:pt x="0" y="2354"/>
                  </a:lnTo>
                  <a:lnTo>
                    <a:pt x="14" y="2395"/>
                  </a:lnTo>
                  <a:lnTo>
                    <a:pt x="55" y="2436"/>
                  </a:lnTo>
                  <a:lnTo>
                    <a:pt x="96" y="2463"/>
                  </a:lnTo>
                  <a:lnTo>
                    <a:pt x="286" y="2490"/>
                  </a:lnTo>
                  <a:lnTo>
                    <a:pt x="395" y="2504"/>
                  </a:lnTo>
                  <a:lnTo>
                    <a:pt x="517" y="2517"/>
                  </a:lnTo>
                  <a:lnTo>
                    <a:pt x="667" y="2504"/>
                  </a:lnTo>
                  <a:lnTo>
                    <a:pt x="721" y="2490"/>
                  </a:lnTo>
                  <a:lnTo>
                    <a:pt x="776" y="2463"/>
                  </a:lnTo>
                  <a:lnTo>
                    <a:pt x="817" y="2422"/>
                  </a:lnTo>
                  <a:lnTo>
                    <a:pt x="830" y="2395"/>
                  </a:lnTo>
                  <a:lnTo>
                    <a:pt x="857" y="2354"/>
                  </a:lnTo>
                  <a:lnTo>
                    <a:pt x="871" y="2313"/>
                  </a:lnTo>
                  <a:lnTo>
                    <a:pt x="857" y="2191"/>
                  </a:lnTo>
                  <a:lnTo>
                    <a:pt x="844" y="1959"/>
                  </a:lnTo>
                  <a:lnTo>
                    <a:pt x="748" y="1320"/>
                  </a:lnTo>
                  <a:lnTo>
                    <a:pt x="558" y="110"/>
                  </a:lnTo>
                  <a:lnTo>
                    <a:pt x="544" y="55"/>
                  </a:lnTo>
                  <a:lnTo>
                    <a:pt x="517" y="2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1207129" y="2873561"/>
              <a:ext cx="266817" cy="174697"/>
            </a:xfrm>
            <a:custGeom>
              <a:rect b="b" l="l" r="r" t="t"/>
              <a:pathLst>
                <a:path extrusionOk="0" h="5932" w="9060">
                  <a:moveTo>
                    <a:pt x="4775" y="1"/>
                  </a:moveTo>
                  <a:lnTo>
                    <a:pt x="4489" y="14"/>
                  </a:lnTo>
                  <a:lnTo>
                    <a:pt x="4217" y="28"/>
                  </a:lnTo>
                  <a:lnTo>
                    <a:pt x="3931" y="55"/>
                  </a:lnTo>
                  <a:lnTo>
                    <a:pt x="3646" y="110"/>
                  </a:lnTo>
                  <a:lnTo>
                    <a:pt x="3346" y="164"/>
                  </a:lnTo>
                  <a:lnTo>
                    <a:pt x="3047" y="246"/>
                  </a:lnTo>
                  <a:lnTo>
                    <a:pt x="2748" y="341"/>
                  </a:lnTo>
                  <a:lnTo>
                    <a:pt x="2190" y="531"/>
                  </a:lnTo>
                  <a:lnTo>
                    <a:pt x="1700" y="735"/>
                  </a:lnTo>
                  <a:lnTo>
                    <a:pt x="1292" y="939"/>
                  </a:lnTo>
                  <a:lnTo>
                    <a:pt x="952" y="1130"/>
                  </a:lnTo>
                  <a:lnTo>
                    <a:pt x="680" y="1334"/>
                  </a:lnTo>
                  <a:lnTo>
                    <a:pt x="558" y="1429"/>
                  </a:lnTo>
                  <a:lnTo>
                    <a:pt x="449" y="1524"/>
                  </a:lnTo>
                  <a:lnTo>
                    <a:pt x="367" y="1619"/>
                  </a:lnTo>
                  <a:lnTo>
                    <a:pt x="286" y="1701"/>
                  </a:lnTo>
                  <a:lnTo>
                    <a:pt x="163" y="1891"/>
                  </a:lnTo>
                  <a:lnTo>
                    <a:pt x="68" y="2068"/>
                  </a:lnTo>
                  <a:lnTo>
                    <a:pt x="14" y="2232"/>
                  </a:lnTo>
                  <a:lnTo>
                    <a:pt x="0" y="2381"/>
                  </a:lnTo>
                  <a:lnTo>
                    <a:pt x="0" y="2531"/>
                  </a:lnTo>
                  <a:lnTo>
                    <a:pt x="14" y="2653"/>
                  </a:lnTo>
                  <a:lnTo>
                    <a:pt x="41" y="2776"/>
                  </a:lnTo>
                  <a:lnTo>
                    <a:pt x="95" y="2966"/>
                  </a:lnTo>
                  <a:lnTo>
                    <a:pt x="163" y="3211"/>
                  </a:lnTo>
                  <a:lnTo>
                    <a:pt x="245" y="3592"/>
                  </a:lnTo>
                  <a:lnTo>
                    <a:pt x="435" y="4571"/>
                  </a:lnTo>
                  <a:lnTo>
                    <a:pt x="531" y="5047"/>
                  </a:lnTo>
                  <a:lnTo>
                    <a:pt x="626" y="5469"/>
                  </a:lnTo>
                  <a:lnTo>
                    <a:pt x="680" y="5632"/>
                  </a:lnTo>
                  <a:lnTo>
                    <a:pt x="721" y="5768"/>
                  </a:lnTo>
                  <a:lnTo>
                    <a:pt x="762" y="5863"/>
                  </a:lnTo>
                  <a:lnTo>
                    <a:pt x="789" y="5891"/>
                  </a:lnTo>
                  <a:lnTo>
                    <a:pt x="816" y="5904"/>
                  </a:lnTo>
                  <a:lnTo>
                    <a:pt x="830" y="5891"/>
                  </a:lnTo>
                  <a:lnTo>
                    <a:pt x="857" y="5850"/>
                  </a:lnTo>
                  <a:lnTo>
                    <a:pt x="884" y="5714"/>
                  </a:lnTo>
                  <a:lnTo>
                    <a:pt x="925" y="5496"/>
                  </a:lnTo>
                  <a:lnTo>
                    <a:pt x="952" y="5238"/>
                  </a:lnTo>
                  <a:lnTo>
                    <a:pt x="993" y="4721"/>
                  </a:lnTo>
                  <a:lnTo>
                    <a:pt x="1034" y="4408"/>
                  </a:lnTo>
                  <a:lnTo>
                    <a:pt x="1143" y="3864"/>
                  </a:lnTo>
                  <a:lnTo>
                    <a:pt x="1197" y="3537"/>
                  </a:lnTo>
                  <a:lnTo>
                    <a:pt x="1211" y="3401"/>
                  </a:lnTo>
                  <a:lnTo>
                    <a:pt x="1197" y="3306"/>
                  </a:lnTo>
                  <a:lnTo>
                    <a:pt x="1197" y="3197"/>
                  </a:lnTo>
                  <a:lnTo>
                    <a:pt x="1184" y="3089"/>
                  </a:lnTo>
                  <a:lnTo>
                    <a:pt x="1197" y="2966"/>
                  </a:lnTo>
                  <a:lnTo>
                    <a:pt x="1211" y="2830"/>
                  </a:lnTo>
                  <a:lnTo>
                    <a:pt x="1252" y="2694"/>
                  </a:lnTo>
                  <a:lnTo>
                    <a:pt x="1320" y="2544"/>
                  </a:lnTo>
                  <a:lnTo>
                    <a:pt x="1401" y="2408"/>
                  </a:lnTo>
                  <a:lnTo>
                    <a:pt x="1510" y="2272"/>
                  </a:lnTo>
                  <a:lnTo>
                    <a:pt x="1673" y="2109"/>
                  </a:lnTo>
                  <a:lnTo>
                    <a:pt x="1768" y="2000"/>
                  </a:lnTo>
                  <a:lnTo>
                    <a:pt x="1877" y="1851"/>
                  </a:lnTo>
                  <a:lnTo>
                    <a:pt x="1932" y="1810"/>
                  </a:lnTo>
                  <a:lnTo>
                    <a:pt x="1986" y="1755"/>
                  </a:lnTo>
                  <a:lnTo>
                    <a:pt x="2217" y="1633"/>
                  </a:lnTo>
                  <a:lnTo>
                    <a:pt x="2340" y="1579"/>
                  </a:lnTo>
                  <a:lnTo>
                    <a:pt x="2489" y="1511"/>
                  </a:lnTo>
                  <a:lnTo>
                    <a:pt x="2666" y="1456"/>
                  </a:lnTo>
                  <a:lnTo>
                    <a:pt x="2857" y="1415"/>
                  </a:lnTo>
                  <a:lnTo>
                    <a:pt x="3306" y="1320"/>
                  </a:lnTo>
                  <a:lnTo>
                    <a:pt x="3782" y="1239"/>
                  </a:lnTo>
                  <a:lnTo>
                    <a:pt x="4285" y="1198"/>
                  </a:lnTo>
                  <a:lnTo>
                    <a:pt x="5033" y="1198"/>
                  </a:lnTo>
                  <a:lnTo>
                    <a:pt x="5278" y="1225"/>
                  </a:lnTo>
                  <a:lnTo>
                    <a:pt x="5496" y="1252"/>
                  </a:lnTo>
                  <a:lnTo>
                    <a:pt x="5700" y="1307"/>
                  </a:lnTo>
                  <a:lnTo>
                    <a:pt x="6978" y="1633"/>
                  </a:lnTo>
                  <a:lnTo>
                    <a:pt x="7427" y="1742"/>
                  </a:lnTo>
                  <a:lnTo>
                    <a:pt x="7808" y="1823"/>
                  </a:lnTo>
                  <a:lnTo>
                    <a:pt x="7890" y="1851"/>
                  </a:lnTo>
                  <a:lnTo>
                    <a:pt x="7971" y="1891"/>
                  </a:lnTo>
                  <a:lnTo>
                    <a:pt x="8026" y="1946"/>
                  </a:lnTo>
                  <a:lnTo>
                    <a:pt x="8080" y="2000"/>
                  </a:lnTo>
                  <a:lnTo>
                    <a:pt x="8134" y="2068"/>
                  </a:lnTo>
                  <a:lnTo>
                    <a:pt x="8162" y="2150"/>
                  </a:lnTo>
                  <a:lnTo>
                    <a:pt x="8230" y="2300"/>
                  </a:lnTo>
                  <a:lnTo>
                    <a:pt x="8257" y="2463"/>
                  </a:lnTo>
                  <a:lnTo>
                    <a:pt x="8284" y="2612"/>
                  </a:lnTo>
                  <a:lnTo>
                    <a:pt x="8311" y="2735"/>
                  </a:lnTo>
                  <a:lnTo>
                    <a:pt x="8352" y="2816"/>
                  </a:lnTo>
                  <a:lnTo>
                    <a:pt x="8366" y="2871"/>
                  </a:lnTo>
                  <a:lnTo>
                    <a:pt x="8379" y="2980"/>
                  </a:lnTo>
                  <a:lnTo>
                    <a:pt x="8393" y="3347"/>
                  </a:lnTo>
                  <a:lnTo>
                    <a:pt x="8420" y="4381"/>
                  </a:lnTo>
                  <a:lnTo>
                    <a:pt x="8434" y="4925"/>
                  </a:lnTo>
                  <a:lnTo>
                    <a:pt x="8475" y="5415"/>
                  </a:lnTo>
                  <a:lnTo>
                    <a:pt x="8488" y="5605"/>
                  </a:lnTo>
                  <a:lnTo>
                    <a:pt x="8515" y="5768"/>
                  </a:lnTo>
                  <a:lnTo>
                    <a:pt x="8556" y="5877"/>
                  </a:lnTo>
                  <a:lnTo>
                    <a:pt x="8570" y="5904"/>
                  </a:lnTo>
                  <a:lnTo>
                    <a:pt x="8597" y="5931"/>
                  </a:lnTo>
                  <a:lnTo>
                    <a:pt x="8611" y="5931"/>
                  </a:lnTo>
                  <a:lnTo>
                    <a:pt x="8638" y="5918"/>
                  </a:lnTo>
                  <a:lnTo>
                    <a:pt x="8692" y="5836"/>
                  </a:lnTo>
                  <a:lnTo>
                    <a:pt x="8733" y="5700"/>
                  </a:lnTo>
                  <a:lnTo>
                    <a:pt x="8787" y="5523"/>
                  </a:lnTo>
                  <a:lnTo>
                    <a:pt x="8842" y="5292"/>
                  </a:lnTo>
                  <a:lnTo>
                    <a:pt x="8896" y="5034"/>
                  </a:lnTo>
                  <a:lnTo>
                    <a:pt x="8978" y="4435"/>
                  </a:lnTo>
                  <a:lnTo>
                    <a:pt x="9005" y="4109"/>
                  </a:lnTo>
                  <a:lnTo>
                    <a:pt x="9032" y="3782"/>
                  </a:lnTo>
                  <a:lnTo>
                    <a:pt x="9046" y="3456"/>
                  </a:lnTo>
                  <a:lnTo>
                    <a:pt x="9059" y="3129"/>
                  </a:lnTo>
                  <a:lnTo>
                    <a:pt x="9046" y="2830"/>
                  </a:lnTo>
                  <a:lnTo>
                    <a:pt x="9032" y="2544"/>
                  </a:lnTo>
                  <a:lnTo>
                    <a:pt x="8991" y="2286"/>
                  </a:lnTo>
                  <a:lnTo>
                    <a:pt x="8937" y="2068"/>
                  </a:lnTo>
                  <a:lnTo>
                    <a:pt x="8910" y="1973"/>
                  </a:lnTo>
                  <a:lnTo>
                    <a:pt x="8855" y="1864"/>
                  </a:lnTo>
                  <a:lnTo>
                    <a:pt x="8787" y="1755"/>
                  </a:lnTo>
                  <a:lnTo>
                    <a:pt x="8719" y="1660"/>
                  </a:lnTo>
                  <a:lnTo>
                    <a:pt x="8624" y="1538"/>
                  </a:lnTo>
                  <a:lnTo>
                    <a:pt x="8529" y="1429"/>
                  </a:lnTo>
                  <a:lnTo>
                    <a:pt x="8420" y="1320"/>
                  </a:lnTo>
                  <a:lnTo>
                    <a:pt x="8298" y="1211"/>
                  </a:lnTo>
                  <a:lnTo>
                    <a:pt x="8012" y="994"/>
                  </a:lnTo>
                  <a:lnTo>
                    <a:pt x="7699" y="790"/>
                  </a:lnTo>
                  <a:lnTo>
                    <a:pt x="7522" y="681"/>
                  </a:lnTo>
                  <a:lnTo>
                    <a:pt x="7332" y="586"/>
                  </a:lnTo>
                  <a:lnTo>
                    <a:pt x="7141" y="504"/>
                  </a:lnTo>
                  <a:lnTo>
                    <a:pt x="6937" y="409"/>
                  </a:lnTo>
                  <a:lnTo>
                    <a:pt x="6733" y="341"/>
                  </a:lnTo>
                  <a:lnTo>
                    <a:pt x="6502" y="259"/>
                  </a:lnTo>
                  <a:lnTo>
                    <a:pt x="6284" y="205"/>
                  </a:lnTo>
                  <a:lnTo>
                    <a:pt x="6040" y="137"/>
                  </a:lnTo>
                  <a:lnTo>
                    <a:pt x="5808" y="96"/>
                  </a:lnTo>
                  <a:lnTo>
                    <a:pt x="5550" y="55"/>
                  </a:lnTo>
                  <a:lnTo>
                    <a:pt x="5305" y="28"/>
                  </a:lnTo>
                  <a:lnTo>
                    <a:pt x="5033" y="14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1257195" y="2988536"/>
              <a:ext cx="84963" cy="84963"/>
            </a:xfrm>
            <a:custGeom>
              <a:rect b="b" l="l" r="r" t="t"/>
              <a:pathLst>
                <a:path extrusionOk="0" h="2885" w="2885">
                  <a:moveTo>
                    <a:pt x="1565" y="178"/>
                  </a:moveTo>
                  <a:lnTo>
                    <a:pt x="1701" y="205"/>
                  </a:lnTo>
                  <a:lnTo>
                    <a:pt x="1823" y="232"/>
                  </a:lnTo>
                  <a:lnTo>
                    <a:pt x="1932" y="273"/>
                  </a:lnTo>
                  <a:lnTo>
                    <a:pt x="2041" y="327"/>
                  </a:lnTo>
                  <a:lnTo>
                    <a:pt x="2150" y="395"/>
                  </a:lnTo>
                  <a:lnTo>
                    <a:pt x="2245" y="463"/>
                  </a:lnTo>
                  <a:lnTo>
                    <a:pt x="2340" y="545"/>
                  </a:lnTo>
                  <a:lnTo>
                    <a:pt x="2422" y="640"/>
                  </a:lnTo>
                  <a:lnTo>
                    <a:pt x="2490" y="735"/>
                  </a:lnTo>
                  <a:lnTo>
                    <a:pt x="2558" y="830"/>
                  </a:lnTo>
                  <a:lnTo>
                    <a:pt x="2612" y="953"/>
                  </a:lnTo>
                  <a:lnTo>
                    <a:pt x="2653" y="1062"/>
                  </a:lnTo>
                  <a:lnTo>
                    <a:pt x="2680" y="1184"/>
                  </a:lnTo>
                  <a:lnTo>
                    <a:pt x="2707" y="1307"/>
                  </a:lnTo>
                  <a:lnTo>
                    <a:pt x="2707" y="1443"/>
                  </a:lnTo>
                  <a:lnTo>
                    <a:pt x="2707" y="1565"/>
                  </a:lnTo>
                  <a:lnTo>
                    <a:pt x="2680" y="1701"/>
                  </a:lnTo>
                  <a:lnTo>
                    <a:pt x="2653" y="1823"/>
                  </a:lnTo>
                  <a:lnTo>
                    <a:pt x="2612" y="1932"/>
                  </a:lnTo>
                  <a:lnTo>
                    <a:pt x="2558" y="2041"/>
                  </a:lnTo>
                  <a:lnTo>
                    <a:pt x="2490" y="2150"/>
                  </a:lnTo>
                  <a:lnTo>
                    <a:pt x="2422" y="2245"/>
                  </a:lnTo>
                  <a:lnTo>
                    <a:pt x="2340" y="2340"/>
                  </a:lnTo>
                  <a:lnTo>
                    <a:pt x="2245" y="2422"/>
                  </a:lnTo>
                  <a:lnTo>
                    <a:pt x="2150" y="2490"/>
                  </a:lnTo>
                  <a:lnTo>
                    <a:pt x="2041" y="2558"/>
                  </a:lnTo>
                  <a:lnTo>
                    <a:pt x="1932" y="2612"/>
                  </a:lnTo>
                  <a:lnTo>
                    <a:pt x="1823" y="2653"/>
                  </a:lnTo>
                  <a:lnTo>
                    <a:pt x="1701" y="2680"/>
                  </a:lnTo>
                  <a:lnTo>
                    <a:pt x="1565" y="2708"/>
                  </a:lnTo>
                  <a:lnTo>
                    <a:pt x="1306" y="2708"/>
                  </a:lnTo>
                  <a:lnTo>
                    <a:pt x="1184" y="2680"/>
                  </a:lnTo>
                  <a:lnTo>
                    <a:pt x="1061" y="2653"/>
                  </a:lnTo>
                  <a:lnTo>
                    <a:pt x="953" y="2612"/>
                  </a:lnTo>
                  <a:lnTo>
                    <a:pt x="830" y="2558"/>
                  </a:lnTo>
                  <a:lnTo>
                    <a:pt x="735" y="2490"/>
                  </a:lnTo>
                  <a:lnTo>
                    <a:pt x="640" y="2422"/>
                  </a:lnTo>
                  <a:lnTo>
                    <a:pt x="545" y="2340"/>
                  </a:lnTo>
                  <a:lnTo>
                    <a:pt x="463" y="2245"/>
                  </a:lnTo>
                  <a:lnTo>
                    <a:pt x="395" y="2150"/>
                  </a:lnTo>
                  <a:lnTo>
                    <a:pt x="327" y="2041"/>
                  </a:lnTo>
                  <a:lnTo>
                    <a:pt x="272" y="1932"/>
                  </a:lnTo>
                  <a:lnTo>
                    <a:pt x="232" y="1823"/>
                  </a:lnTo>
                  <a:lnTo>
                    <a:pt x="191" y="1701"/>
                  </a:lnTo>
                  <a:lnTo>
                    <a:pt x="177" y="1565"/>
                  </a:lnTo>
                  <a:lnTo>
                    <a:pt x="177" y="1443"/>
                  </a:lnTo>
                  <a:lnTo>
                    <a:pt x="177" y="1307"/>
                  </a:lnTo>
                  <a:lnTo>
                    <a:pt x="191" y="1184"/>
                  </a:lnTo>
                  <a:lnTo>
                    <a:pt x="232" y="1062"/>
                  </a:lnTo>
                  <a:lnTo>
                    <a:pt x="272" y="953"/>
                  </a:lnTo>
                  <a:lnTo>
                    <a:pt x="327" y="830"/>
                  </a:lnTo>
                  <a:lnTo>
                    <a:pt x="395" y="735"/>
                  </a:lnTo>
                  <a:lnTo>
                    <a:pt x="463" y="640"/>
                  </a:lnTo>
                  <a:lnTo>
                    <a:pt x="545" y="545"/>
                  </a:lnTo>
                  <a:lnTo>
                    <a:pt x="640" y="463"/>
                  </a:lnTo>
                  <a:lnTo>
                    <a:pt x="735" y="395"/>
                  </a:lnTo>
                  <a:lnTo>
                    <a:pt x="830" y="327"/>
                  </a:lnTo>
                  <a:lnTo>
                    <a:pt x="953" y="273"/>
                  </a:lnTo>
                  <a:lnTo>
                    <a:pt x="1061" y="232"/>
                  </a:lnTo>
                  <a:lnTo>
                    <a:pt x="1184" y="205"/>
                  </a:lnTo>
                  <a:lnTo>
                    <a:pt x="1306" y="178"/>
                  </a:lnTo>
                  <a:close/>
                  <a:moveTo>
                    <a:pt x="1293" y="1"/>
                  </a:moveTo>
                  <a:lnTo>
                    <a:pt x="1143" y="28"/>
                  </a:lnTo>
                  <a:lnTo>
                    <a:pt x="1007" y="55"/>
                  </a:lnTo>
                  <a:lnTo>
                    <a:pt x="871" y="109"/>
                  </a:lnTo>
                  <a:lnTo>
                    <a:pt x="749" y="164"/>
                  </a:lnTo>
                  <a:lnTo>
                    <a:pt x="626" y="246"/>
                  </a:lnTo>
                  <a:lnTo>
                    <a:pt x="517" y="327"/>
                  </a:lnTo>
                  <a:lnTo>
                    <a:pt x="422" y="422"/>
                  </a:lnTo>
                  <a:lnTo>
                    <a:pt x="327" y="518"/>
                  </a:lnTo>
                  <a:lnTo>
                    <a:pt x="245" y="640"/>
                  </a:lnTo>
                  <a:lnTo>
                    <a:pt x="164" y="749"/>
                  </a:lnTo>
                  <a:lnTo>
                    <a:pt x="109" y="885"/>
                  </a:lnTo>
                  <a:lnTo>
                    <a:pt x="55" y="1007"/>
                  </a:lnTo>
                  <a:lnTo>
                    <a:pt x="28" y="1143"/>
                  </a:lnTo>
                  <a:lnTo>
                    <a:pt x="0" y="1293"/>
                  </a:lnTo>
                  <a:lnTo>
                    <a:pt x="0" y="1443"/>
                  </a:lnTo>
                  <a:lnTo>
                    <a:pt x="0" y="1592"/>
                  </a:lnTo>
                  <a:lnTo>
                    <a:pt x="28" y="1728"/>
                  </a:lnTo>
                  <a:lnTo>
                    <a:pt x="55" y="1864"/>
                  </a:lnTo>
                  <a:lnTo>
                    <a:pt x="109" y="2000"/>
                  </a:lnTo>
                  <a:lnTo>
                    <a:pt x="164" y="2123"/>
                  </a:lnTo>
                  <a:lnTo>
                    <a:pt x="245" y="2245"/>
                  </a:lnTo>
                  <a:lnTo>
                    <a:pt x="327" y="2354"/>
                  </a:lnTo>
                  <a:lnTo>
                    <a:pt x="422" y="2463"/>
                  </a:lnTo>
                  <a:lnTo>
                    <a:pt x="517" y="2558"/>
                  </a:lnTo>
                  <a:lnTo>
                    <a:pt x="626" y="2640"/>
                  </a:lnTo>
                  <a:lnTo>
                    <a:pt x="749" y="2708"/>
                  </a:lnTo>
                  <a:lnTo>
                    <a:pt x="871" y="2776"/>
                  </a:lnTo>
                  <a:lnTo>
                    <a:pt x="1007" y="2816"/>
                  </a:lnTo>
                  <a:lnTo>
                    <a:pt x="1143" y="2857"/>
                  </a:lnTo>
                  <a:lnTo>
                    <a:pt x="1293" y="2884"/>
                  </a:lnTo>
                  <a:lnTo>
                    <a:pt x="1592" y="2884"/>
                  </a:lnTo>
                  <a:lnTo>
                    <a:pt x="1728" y="2857"/>
                  </a:lnTo>
                  <a:lnTo>
                    <a:pt x="1864" y="2816"/>
                  </a:lnTo>
                  <a:lnTo>
                    <a:pt x="2000" y="2776"/>
                  </a:lnTo>
                  <a:lnTo>
                    <a:pt x="2122" y="2708"/>
                  </a:lnTo>
                  <a:lnTo>
                    <a:pt x="2245" y="2640"/>
                  </a:lnTo>
                  <a:lnTo>
                    <a:pt x="2354" y="2558"/>
                  </a:lnTo>
                  <a:lnTo>
                    <a:pt x="2462" y="2463"/>
                  </a:lnTo>
                  <a:lnTo>
                    <a:pt x="2558" y="2354"/>
                  </a:lnTo>
                  <a:lnTo>
                    <a:pt x="2639" y="2245"/>
                  </a:lnTo>
                  <a:lnTo>
                    <a:pt x="2707" y="2123"/>
                  </a:lnTo>
                  <a:lnTo>
                    <a:pt x="2775" y="2000"/>
                  </a:lnTo>
                  <a:lnTo>
                    <a:pt x="2816" y="1864"/>
                  </a:lnTo>
                  <a:lnTo>
                    <a:pt x="2857" y="1728"/>
                  </a:lnTo>
                  <a:lnTo>
                    <a:pt x="2871" y="1592"/>
                  </a:lnTo>
                  <a:lnTo>
                    <a:pt x="2884" y="1443"/>
                  </a:lnTo>
                  <a:lnTo>
                    <a:pt x="2871" y="1293"/>
                  </a:lnTo>
                  <a:lnTo>
                    <a:pt x="2857" y="1143"/>
                  </a:lnTo>
                  <a:lnTo>
                    <a:pt x="2816" y="1007"/>
                  </a:lnTo>
                  <a:lnTo>
                    <a:pt x="2775" y="885"/>
                  </a:lnTo>
                  <a:lnTo>
                    <a:pt x="2707" y="749"/>
                  </a:lnTo>
                  <a:lnTo>
                    <a:pt x="2639" y="640"/>
                  </a:lnTo>
                  <a:lnTo>
                    <a:pt x="2558" y="518"/>
                  </a:lnTo>
                  <a:lnTo>
                    <a:pt x="2462" y="422"/>
                  </a:lnTo>
                  <a:lnTo>
                    <a:pt x="2354" y="327"/>
                  </a:lnTo>
                  <a:lnTo>
                    <a:pt x="2245" y="246"/>
                  </a:lnTo>
                  <a:lnTo>
                    <a:pt x="2122" y="164"/>
                  </a:lnTo>
                  <a:lnTo>
                    <a:pt x="2000" y="109"/>
                  </a:lnTo>
                  <a:lnTo>
                    <a:pt x="1864" y="55"/>
                  </a:lnTo>
                  <a:lnTo>
                    <a:pt x="1728" y="28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1356944" y="2988536"/>
              <a:ext cx="84963" cy="84963"/>
            </a:xfrm>
            <a:custGeom>
              <a:rect b="b" l="l" r="r" t="t"/>
              <a:pathLst>
                <a:path extrusionOk="0" h="2885" w="2885">
                  <a:moveTo>
                    <a:pt x="1565" y="178"/>
                  </a:moveTo>
                  <a:lnTo>
                    <a:pt x="1701" y="205"/>
                  </a:lnTo>
                  <a:lnTo>
                    <a:pt x="1823" y="232"/>
                  </a:lnTo>
                  <a:lnTo>
                    <a:pt x="1932" y="273"/>
                  </a:lnTo>
                  <a:lnTo>
                    <a:pt x="2041" y="327"/>
                  </a:lnTo>
                  <a:lnTo>
                    <a:pt x="2150" y="395"/>
                  </a:lnTo>
                  <a:lnTo>
                    <a:pt x="2245" y="463"/>
                  </a:lnTo>
                  <a:lnTo>
                    <a:pt x="2340" y="545"/>
                  </a:lnTo>
                  <a:lnTo>
                    <a:pt x="2422" y="640"/>
                  </a:lnTo>
                  <a:lnTo>
                    <a:pt x="2490" y="735"/>
                  </a:lnTo>
                  <a:lnTo>
                    <a:pt x="2558" y="830"/>
                  </a:lnTo>
                  <a:lnTo>
                    <a:pt x="2612" y="953"/>
                  </a:lnTo>
                  <a:lnTo>
                    <a:pt x="2653" y="1062"/>
                  </a:lnTo>
                  <a:lnTo>
                    <a:pt x="2680" y="1184"/>
                  </a:lnTo>
                  <a:lnTo>
                    <a:pt x="2707" y="1307"/>
                  </a:lnTo>
                  <a:lnTo>
                    <a:pt x="2707" y="1443"/>
                  </a:lnTo>
                  <a:lnTo>
                    <a:pt x="2707" y="1565"/>
                  </a:lnTo>
                  <a:lnTo>
                    <a:pt x="2680" y="1701"/>
                  </a:lnTo>
                  <a:lnTo>
                    <a:pt x="2653" y="1823"/>
                  </a:lnTo>
                  <a:lnTo>
                    <a:pt x="2612" y="1932"/>
                  </a:lnTo>
                  <a:lnTo>
                    <a:pt x="2558" y="2041"/>
                  </a:lnTo>
                  <a:lnTo>
                    <a:pt x="2490" y="2150"/>
                  </a:lnTo>
                  <a:lnTo>
                    <a:pt x="2422" y="2245"/>
                  </a:lnTo>
                  <a:lnTo>
                    <a:pt x="2340" y="2340"/>
                  </a:lnTo>
                  <a:lnTo>
                    <a:pt x="2245" y="2422"/>
                  </a:lnTo>
                  <a:lnTo>
                    <a:pt x="2150" y="2490"/>
                  </a:lnTo>
                  <a:lnTo>
                    <a:pt x="2041" y="2558"/>
                  </a:lnTo>
                  <a:lnTo>
                    <a:pt x="1932" y="2612"/>
                  </a:lnTo>
                  <a:lnTo>
                    <a:pt x="1823" y="2653"/>
                  </a:lnTo>
                  <a:lnTo>
                    <a:pt x="1701" y="2680"/>
                  </a:lnTo>
                  <a:lnTo>
                    <a:pt x="1565" y="2708"/>
                  </a:lnTo>
                  <a:lnTo>
                    <a:pt x="1306" y="2708"/>
                  </a:lnTo>
                  <a:lnTo>
                    <a:pt x="1184" y="2680"/>
                  </a:lnTo>
                  <a:lnTo>
                    <a:pt x="1061" y="2653"/>
                  </a:lnTo>
                  <a:lnTo>
                    <a:pt x="953" y="2612"/>
                  </a:lnTo>
                  <a:lnTo>
                    <a:pt x="844" y="2558"/>
                  </a:lnTo>
                  <a:lnTo>
                    <a:pt x="735" y="2490"/>
                  </a:lnTo>
                  <a:lnTo>
                    <a:pt x="640" y="2422"/>
                  </a:lnTo>
                  <a:lnTo>
                    <a:pt x="545" y="2340"/>
                  </a:lnTo>
                  <a:lnTo>
                    <a:pt x="463" y="2245"/>
                  </a:lnTo>
                  <a:lnTo>
                    <a:pt x="395" y="2150"/>
                  </a:lnTo>
                  <a:lnTo>
                    <a:pt x="327" y="2041"/>
                  </a:lnTo>
                  <a:lnTo>
                    <a:pt x="273" y="1932"/>
                  </a:lnTo>
                  <a:lnTo>
                    <a:pt x="232" y="1823"/>
                  </a:lnTo>
                  <a:lnTo>
                    <a:pt x="205" y="1701"/>
                  </a:lnTo>
                  <a:lnTo>
                    <a:pt x="177" y="1565"/>
                  </a:lnTo>
                  <a:lnTo>
                    <a:pt x="177" y="1443"/>
                  </a:lnTo>
                  <a:lnTo>
                    <a:pt x="177" y="1307"/>
                  </a:lnTo>
                  <a:lnTo>
                    <a:pt x="205" y="1184"/>
                  </a:lnTo>
                  <a:lnTo>
                    <a:pt x="232" y="1062"/>
                  </a:lnTo>
                  <a:lnTo>
                    <a:pt x="273" y="953"/>
                  </a:lnTo>
                  <a:lnTo>
                    <a:pt x="327" y="830"/>
                  </a:lnTo>
                  <a:lnTo>
                    <a:pt x="395" y="735"/>
                  </a:lnTo>
                  <a:lnTo>
                    <a:pt x="463" y="640"/>
                  </a:lnTo>
                  <a:lnTo>
                    <a:pt x="545" y="545"/>
                  </a:lnTo>
                  <a:lnTo>
                    <a:pt x="640" y="463"/>
                  </a:lnTo>
                  <a:lnTo>
                    <a:pt x="735" y="395"/>
                  </a:lnTo>
                  <a:lnTo>
                    <a:pt x="844" y="327"/>
                  </a:lnTo>
                  <a:lnTo>
                    <a:pt x="953" y="273"/>
                  </a:lnTo>
                  <a:lnTo>
                    <a:pt x="1061" y="232"/>
                  </a:lnTo>
                  <a:lnTo>
                    <a:pt x="1184" y="205"/>
                  </a:lnTo>
                  <a:lnTo>
                    <a:pt x="1306" y="178"/>
                  </a:lnTo>
                  <a:close/>
                  <a:moveTo>
                    <a:pt x="1293" y="1"/>
                  </a:moveTo>
                  <a:lnTo>
                    <a:pt x="1157" y="28"/>
                  </a:lnTo>
                  <a:lnTo>
                    <a:pt x="1007" y="55"/>
                  </a:lnTo>
                  <a:lnTo>
                    <a:pt x="885" y="109"/>
                  </a:lnTo>
                  <a:lnTo>
                    <a:pt x="749" y="164"/>
                  </a:lnTo>
                  <a:lnTo>
                    <a:pt x="640" y="246"/>
                  </a:lnTo>
                  <a:lnTo>
                    <a:pt x="517" y="327"/>
                  </a:lnTo>
                  <a:lnTo>
                    <a:pt x="422" y="422"/>
                  </a:lnTo>
                  <a:lnTo>
                    <a:pt x="327" y="518"/>
                  </a:lnTo>
                  <a:lnTo>
                    <a:pt x="245" y="640"/>
                  </a:lnTo>
                  <a:lnTo>
                    <a:pt x="177" y="749"/>
                  </a:lnTo>
                  <a:lnTo>
                    <a:pt x="109" y="885"/>
                  </a:lnTo>
                  <a:lnTo>
                    <a:pt x="55" y="1007"/>
                  </a:lnTo>
                  <a:lnTo>
                    <a:pt x="28" y="1143"/>
                  </a:lnTo>
                  <a:lnTo>
                    <a:pt x="0" y="1293"/>
                  </a:lnTo>
                  <a:lnTo>
                    <a:pt x="0" y="1443"/>
                  </a:lnTo>
                  <a:lnTo>
                    <a:pt x="0" y="1592"/>
                  </a:lnTo>
                  <a:lnTo>
                    <a:pt x="28" y="1728"/>
                  </a:lnTo>
                  <a:lnTo>
                    <a:pt x="55" y="1864"/>
                  </a:lnTo>
                  <a:lnTo>
                    <a:pt x="109" y="2000"/>
                  </a:lnTo>
                  <a:lnTo>
                    <a:pt x="177" y="2123"/>
                  </a:lnTo>
                  <a:lnTo>
                    <a:pt x="245" y="2245"/>
                  </a:lnTo>
                  <a:lnTo>
                    <a:pt x="327" y="2354"/>
                  </a:lnTo>
                  <a:lnTo>
                    <a:pt x="422" y="2463"/>
                  </a:lnTo>
                  <a:lnTo>
                    <a:pt x="517" y="2558"/>
                  </a:lnTo>
                  <a:lnTo>
                    <a:pt x="640" y="2640"/>
                  </a:lnTo>
                  <a:lnTo>
                    <a:pt x="749" y="2708"/>
                  </a:lnTo>
                  <a:lnTo>
                    <a:pt x="885" y="2776"/>
                  </a:lnTo>
                  <a:lnTo>
                    <a:pt x="1007" y="2816"/>
                  </a:lnTo>
                  <a:lnTo>
                    <a:pt x="1157" y="2857"/>
                  </a:lnTo>
                  <a:lnTo>
                    <a:pt x="1293" y="2884"/>
                  </a:lnTo>
                  <a:lnTo>
                    <a:pt x="1592" y="2884"/>
                  </a:lnTo>
                  <a:lnTo>
                    <a:pt x="1728" y="2857"/>
                  </a:lnTo>
                  <a:lnTo>
                    <a:pt x="1864" y="2816"/>
                  </a:lnTo>
                  <a:lnTo>
                    <a:pt x="2000" y="2776"/>
                  </a:lnTo>
                  <a:lnTo>
                    <a:pt x="2136" y="2708"/>
                  </a:lnTo>
                  <a:lnTo>
                    <a:pt x="2245" y="2640"/>
                  </a:lnTo>
                  <a:lnTo>
                    <a:pt x="2354" y="2558"/>
                  </a:lnTo>
                  <a:lnTo>
                    <a:pt x="2463" y="2463"/>
                  </a:lnTo>
                  <a:lnTo>
                    <a:pt x="2558" y="2354"/>
                  </a:lnTo>
                  <a:lnTo>
                    <a:pt x="2639" y="2245"/>
                  </a:lnTo>
                  <a:lnTo>
                    <a:pt x="2707" y="2123"/>
                  </a:lnTo>
                  <a:lnTo>
                    <a:pt x="2775" y="2000"/>
                  </a:lnTo>
                  <a:lnTo>
                    <a:pt x="2816" y="1864"/>
                  </a:lnTo>
                  <a:lnTo>
                    <a:pt x="2857" y="1728"/>
                  </a:lnTo>
                  <a:lnTo>
                    <a:pt x="2884" y="1592"/>
                  </a:lnTo>
                  <a:lnTo>
                    <a:pt x="2884" y="1443"/>
                  </a:lnTo>
                  <a:lnTo>
                    <a:pt x="2884" y="1293"/>
                  </a:lnTo>
                  <a:lnTo>
                    <a:pt x="2857" y="1143"/>
                  </a:lnTo>
                  <a:lnTo>
                    <a:pt x="2816" y="1007"/>
                  </a:lnTo>
                  <a:lnTo>
                    <a:pt x="2775" y="885"/>
                  </a:lnTo>
                  <a:lnTo>
                    <a:pt x="2707" y="749"/>
                  </a:lnTo>
                  <a:lnTo>
                    <a:pt x="2639" y="640"/>
                  </a:lnTo>
                  <a:lnTo>
                    <a:pt x="2558" y="518"/>
                  </a:lnTo>
                  <a:lnTo>
                    <a:pt x="2463" y="422"/>
                  </a:lnTo>
                  <a:lnTo>
                    <a:pt x="2354" y="327"/>
                  </a:lnTo>
                  <a:lnTo>
                    <a:pt x="2245" y="246"/>
                  </a:lnTo>
                  <a:lnTo>
                    <a:pt x="2136" y="164"/>
                  </a:lnTo>
                  <a:lnTo>
                    <a:pt x="2000" y="109"/>
                  </a:lnTo>
                  <a:lnTo>
                    <a:pt x="1864" y="55"/>
                  </a:lnTo>
                  <a:lnTo>
                    <a:pt x="1728" y="28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1336918" y="3024995"/>
              <a:ext cx="25268" cy="8452"/>
            </a:xfrm>
            <a:custGeom>
              <a:rect b="b" l="l" r="r" t="t"/>
              <a:pathLst>
                <a:path extrusionOk="0" h="287" w="858">
                  <a:moveTo>
                    <a:pt x="381" y="1"/>
                  </a:moveTo>
                  <a:lnTo>
                    <a:pt x="286" y="14"/>
                  </a:lnTo>
                  <a:lnTo>
                    <a:pt x="191" y="55"/>
                  </a:lnTo>
                  <a:lnTo>
                    <a:pt x="109" y="96"/>
                  </a:lnTo>
                  <a:lnTo>
                    <a:pt x="41" y="137"/>
                  </a:lnTo>
                  <a:lnTo>
                    <a:pt x="14" y="150"/>
                  </a:lnTo>
                  <a:lnTo>
                    <a:pt x="0" y="191"/>
                  </a:lnTo>
                  <a:lnTo>
                    <a:pt x="0" y="218"/>
                  </a:lnTo>
                  <a:lnTo>
                    <a:pt x="14" y="259"/>
                  </a:lnTo>
                  <a:lnTo>
                    <a:pt x="55" y="286"/>
                  </a:lnTo>
                  <a:lnTo>
                    <a:pt x="109" y="286"/>
                  </a:lnTo>
                  <a:lnTo>
                    <a:pt x="136" y="273"/>
                  </a:lnTo>
                  <a:lnTo>
                    <a:pt x="191" y="245"/>
                  </a:lnTo>
                  <a:lnTo>
                    <a:pt x="259" y="218"/>
                  </a:lnTo>
                  <a:lnTo>
                    <a:pt x="340" y="191"/>
                  </a:lnTo>
                  <a:lnTo>
                    <a:pt x="422" y="177"/>
                  </a:lnTo>
                  <a:lnTo>
                    <a:pt x="517" y="177"/>
                  </a:lnTo>
                  <a:lnTo>
                    <a:pt x="612" y="205"/>
                  </a:lnTo>
                  <a:lnTo>
                    <a:pt x="653" y="232"/>
                  </a:lnTo>
                  <a:lnTo>
                    <a:pt x="708" y="273"/>
                  </a:lnTo>
                  <a:lnTo>
                    <a:pt x="735" y="286"/>
                  </a:lnTo>
                  <a:lnTo>
                    <a:pt x="803" y="286"/>
                  </a:lnTo>
                  <a:lnTo>
                    <a:pt x="830" y="259"/>
                  </a:lnTo>
                  <a:lnTo>
                    <a:pt x="844" y="232"/>
                  </a:lnTo>
                  <a:lnTo>
                    <a:pt x="857" y="205"/>
                  </a:lnTo>
                  <a:lnTo>
                    <a:pt x="844" y="164"/>
                  </a:lnTo>
                  <a:lnTo>
                    <a:pt x="830" y="137"/>
                  </a:lnTo>
                  <a:lnTo>
                    <a:pt x="721" y="55"/>
                  </a:lnTo>
                  <a:lnTo>
                    <a:pt x="612" y="14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1436667" y="2998166"/>
              <a:ext cx="42496" cy="26446"/>
            </a:xfrm>
            <a:custGeom>
              <a:rect b="b" l="l" r="r" t="t"/>
              <a:pathLst>
                <a:path extrusionOk="0" h="898" w="1443">
                  <a:moveTo>
                    <a:pt x="1238" y="0"/>
                  </a:moveTo>
                  <a:lnTo>
                    <a:pt x="1116" y="14"/>
                  </a:lnTo>
                  <a:lnTo>
                    <a:pt x="980" y="41"/>
                  </a:lnTo>
                  <a:lnTo>
                    <a:pt x="871" y="95"/>
                  </a:lnTo>
                  <a:lnTo>
                    <a:pt x="749" y="150"/>
                  </a:lnTo>
                  <a:lnTo>
                    <a:pt x="640" y="204"/>
                  </a:lnTo>
                  <a:lnTo>
                    <a:pt x="436" y="340"/>
                  </a:lnTo>
                  <a:lnTo>
                    <a:pt x="272" y="490"/>
                  </a:lnTo>
                  <a:lnTo>
                    <a:pt x="150" y="612"/>
                  </a:lnTo>
                  <a:lnTo>
                    <a:pt x="28" y="762"/>
                  </a:lnTo>
                  <a:lnTo>
                    <a:pt x="0" y="789"/>
                  </a:lnTo>
                  <a:lnTo>
                    <a:pt x="0" y="816"/>
                  </a:lnTo>
                  <a:lnTo>
                    <a:pt x="14" y="857"/>
                  </a:lnTo>
                  <a:lnTo>
                    <a:pt x="41" y="884"/>
                  </a:lnTo>
                  <a:lnTo>
                    <a:pt x="68" y="898"/>
                  </a:lnTo>
                  <a:lnTo>
                    <a:pt x="123" y="898"/>
                  </a:lnTo>
                  <a:lnTo>
                    <a:pt x="164" y="871"/>
                  </a:lnTo>
                  <a:lnTo>
                    <a:pt x="259" y="748"/>
                  </a:lnTo>
                  <a:lnTo>
                    <a:pt x="381" y="626"/>
                  </a:lnTo>
                  <a:lnTo>
                    <a:pt x="531" y="503"/>
                  </a:lnTo>
                  <a:lnTo>
                    <a:pt x="708" y="367"/>
                  </a:lnTo>
                  <a:lnTo>
                    <a:pt x="803" y="313"/>
                  </a:lnTo>
                  <a:lnTo>
                    <a:pt x="912" y="259"/>
                  </a:lnTo>
                  <a:lnTo>
                    <a:pt x="1021" y="218"/>
                  </a:lnTo>
                  <a:lnTo>
                    <a:pt x="1129" y="191"/>
                  </a:lnTo>
                  <a:lnTo>
                    <a:pt x="1238" y="177"/>
                  </a:lnTo>
                  <a:lnTo>
                    <a:pt x="1388" y="177"/>
                  </a:lnTo>
                  <a:lnTo>
                    <a:pt x="1415" y="163"/>
                  </a:lnTo>
                  <a:lnTo>
                    <a:pt x="1442" y="136"/>
                  </a:lnTo>
                  <a:lnTo>
                    <a:pt x="1442" y="95"/>
                  </a:lnTo>
                  <a:lnTo>
                    <a:pt x="1442" y="68"/>
                  </a:lnTo>
                  <a:lnTo>
                    <a:pt x="1429" y="41"/>
                  </a:lnTo>
                  <a:lnTo>
                    <a:pt x="1401" y="14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1212312" y="2998166"/>
              <a:ext cx="50919" cy="26446"/>
            </a:xfrm>
            <a:custGeom>
              <a:rect b="b" l="l" r="r" t="t"/>
              <a:pathLst>
                <a:path extrusionOk="0" h="898" w="1729">
                  <a:moveTo>
                    <a:pt x="55" y="0"/>
                  </a:moveTo>
                  <a:lnTo>
                    <a:pt x="28" y="27"/>
                  </a:lnTo>
                  <a:lnTo>
                    <a:pt x="15" y="55"/>
                  </a:lnTo>
                  <a:lnTo>
                    <a:pt x="1" y="82"/>
                  </a:lnTo>
                  <a:lnTo>
                    <a:pt x="15" y="123"/>
                  </a:lnTo>
                  <a:lnTo>
                    <a:pt x="28" y="150"/>
                  </a:lnTo>
                  <a:lnTo>
                    <a:pt x="55" y="163"/>
                  </a:lnTo>
                  <a:lnTo>
                    <a:pt x="96" y="177"/>
                  </a:lnTo>
                  <a:lnTo>
                    <a:pt x="246" y="191"/>
                  </a:lnTo>
                  <a:lnTo>
                    <a:pt x="395" y="204"/>
                  </a:lnTo>
                  <a:lnTo>
                    <a:pt x="545" y="245"/>
                  </a:lnTo>
                  <a:lnTo>
                    <a:pt x="681" y="286"/>
                  </a:lnTo>
                  <a:lnTo>
                    <a:pt x="803" y="340"/>
                  </a:lnTo>
                  <a:lnTo>
                    <a:pt x="926" y="395"/>
                  </a:lnTo>
                  <a:lnTo>
                    <a:pt x="1144" y="517"/>
                  </a:lnTo>
                  <a:lnTo>
                    <a:pt x="1320" y="653"/>
                  </a:lnTo>
                  <a:lnTo>
                    <a:pt x="1456" y="762"/>
                  </a:lnTo>
                  <a:lnTo>
                    <a:pt x="1579" y="871"/>
                  </a:lnTo>
                  <a:lnTo>
                    <a:pt x="1606" y="898"/>
                  </a:lnTo>
                  <a:lnTo>
                    <a:pt x="1674" y="898"/>
                  </a:lnTo>
                  <a:lnTo>
                    <a:pt x="1701" y="871"/>
                  </a:lnTo>
                  <a:lnTo>
                    <a:pt x="1715" y="843"/>
                  </a:lnTo>
                  <a:lnTo>
                    <a:pt x="1728" y="816"/>
                  </a:lnTo>
                  <a:lnTo>
                    <a:pt x="1728" y="775"/>
                  </a:lnTo>
                  <a:lnTo>
                    <a:pt x="1701" y="748"/>
                  </a:lnTo>
                  <a:lnTo>
                    <a:pt x="1565" y="626"/>
                  </a:lnTo>
                  <a:lnTo>
                    <a:pt x="1416" y="503"/>
                  </a:lnTo>
                  <a:lnTo>
                    <a:pt x="1225" y="367"/>
                  </a:lnTo>
                  <a:lnTo>
                    <a:pt x="994" y="231"/>
                  </a:lnTo>
                  <a:lnTo>
                    <a:pt x="871" y="163"/>
                  </a:lnTo>
                  <a:lnTo>
                    <a:pt x="722" y="109"/>
                  </a:lnTo>
                  <a:lnTo>
                    <a:pt x="586" y="68"/>
                  </a:lnTo>
                  <a:lnTo>
                    <a:pt x="423" y="27"/>
                  </a:lnTo>
                  <a:lnTo>
                    <a:pt x="273" y="1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857786" y="3259333"/>
              <a:ext cx="410651" cy="1028365"/>
            </a:xfrm>
            <a:custGeom>
              <a:rect b="b" l="l" r="r" t="t"/>
              <a:pathLst>
                <a:path extrusionOk="0" h="34919" w="13944">
                  <a:moveTo>
                    <a:pt x="8774" y="1"/>
                  </a:moveTo>
                  <a:lnTo>
                    <a:pt x="8597" y="15"/>
                  </a:lnTo>
                  <a:lnTo>
                    <a:pt x="8421" y="42"/>
                  </a:lnTo>
                  <a:lnTo>
                    <a:pt x="8257" y="69"/>
                  </a:lnTo>
                  <a:lnTo>
                    <a:pt x="8081" y="110"/>
                  </a:lnTo>
                  <a:lnTo>
                    <a:pt x="7917" y="151"/>
                  </a:lnTo>
                  <a:lnTo>
                    <a:pt x="7754" y="205"/>
                  </a:lnTo>
                  <a:lnTo>
                    <a:pt x="7591" y="273"/>
                  </a:lnTo>
                  <a:lnTo>
                    <a:pt x="7441" y="341"/>
                  </a:lnTo>
                  <a:lnTo>
                    <a:pt x="7278" y="423"/>
                  </a:lnTo>
                  <a:lnTo>
                    <a:pt x="7128" y="504"/>
                  </a:lnTo>
                  <a:lnTo>
                    <a:pt x="6992" y="599"/>
                  </a:lnTo>
                  <a:lnTo>
                    <a:pt x="6843" y="695"/>
                  </a:lnTo>
                  <a:lnTo>
                    <a:pt x="6707" y="804"/>
                  </a:lnTo>
                  <a:lnTo>
                    <a:pt x="6571" y="912"/>
                  </a:lnTo>
                  <a:lnTo>
                    <a:pt x="6448" y="1035"/>
                  </a:lnTo>
                  <a:lnTo>
                    <a:pt x="6326" y="1157"/>
                  </a:lnTo>
                  <a:lnTo>
                    <a:pt x="6203" y="1293"/>
                  </a:lnTo>
                  <a:lnTo>
                    <a:pt x="6095" y="1429"/>
                  </a:lnTo>
                  <a:lnTo>
                    <a:pt x="5986" y="1579"/>
                  </a:lnTo>
                  <a:lnTo>
                    <a:pt x="5891" y="1728"/>
                  </a:lnTo>
                  <a:lnTo>
                    <a:pt x="5809" y="1878"/>
                  </a:lnTo>
                  <a:lnTo>
                    <a:pt x="5727" y="2041"/>
                  </a:lnTo>
                  <a:lnTo>
                    <a:pt x="5646" y="2218"/>
                  </a:lnTo>
                  <a:lnTo>
                    <a:pt x="5428" y="2735"/>
                  </a:lnTo>
                  <a:lnTo>
                    <a:pt x="5224" y="3238"/>
                  </a:lnTo>
                  <a:lnTo>
                    <a:pt x="4830" y="4245"/>
                  </a:lnTo>
                  <a:lnTo>
                    <a:pt x="4435" y="5238"/>
                  </a:lnTo>
                  <a:lnTo>
                    <a:pt x="4054" y="6245"/>
                  </a:lnTo>
                  <a:lnTo>
                    <a:pt x="3687" y="7251"/>
                  </a:lnTo>
                  <a:lnTo>
                    <a:pt x="3320" y="8271"/>
                  </a:lnTo>
                  <a:lnTo>
                    <a:pt x="2966" y="9278"/>
                  </a:lnTo>
                  <a:lnTo>
                    <a:pt x="2612" y="10298"/>
                  </a:lnTo>
                  <a:lnTo>
                    <a:pt x="2272" y="11332"/>
                  </a:lnTo>
                  <a:lnTo>
                    <a:pt x="1946" y="12366"/>
                  </a:lnTo>
                  <a:lnTo>
                    <a:pt x="1633" y="13399"/>
                  </a:lnTo>
                  <a:lnTo>
                    <a:pt x="1334" y="14460"/>
                  </a:lnTo>
                  <a:lnTo>
                    <a:pt x="1034" y="15521"/>
                  </a:lnTo>
                  <a:lnTo>
                    <a:pt x="762" y="16596"/>
                  </a:lnTo>
                  <a:lnTo>
                    <a:pt x="518" y="17684"/>
                  </a:lnTo>
                  <a:lnTo>
                    <a:pt x="300" y="18800"/>
                  </a:lnTo>
                  <a:lnTo>
                    <a:pt x="191" y="19371"/>
                  </a:lnTo>
                  <a:lnTo>
                    <a:pt x="96" y="19942"/>
                  </a:lnTo>
                  <a:lnTo>
                    <a:pt x="55" y="20337"/>
                  </a:lnTo>
                  <a:lnTo>
                    <a:pt x="14" y="20745"/>
                  </a:lnTo>
                  <a:lnTo>
                    <a:pt x="1" y="21139"/>
                  </a:lnTo>
                  <a:lnTo>
                    <a:pt x="14" y="21534"/>
                  </a:lnTo>
                  <a:lnTo>
                    <a:pt x="28" y="21915"/>
                  </a:lnTo>
                  <a:lnTo>
                    <a:pt x="69" y="22309"/>
                  </a:lnTo>
                  <a:lnTo>
                    <a:pt x="123" y="22676"/>
                  </a:lnTo>
                  <a:lnTo>
                    <a:pt x="191" y="23057"/>
                  </a:lnTo>
                  <a:lnTo>
                    <a:pt x="273" y="23411"/>
                  </a:lnTo>
                  <a:lnTo>
                    <a:pt x="368" y="23765"/>
                  </a:lnTo>
                  <a:lnTo>
                    <a:pt x="477" y="24118"/>
                  </a:lnTo>
                  <a:lnTo>
                    <a:pt x="586" y="24445"/>
                  </a:lnTo>
                  <a:lnTo>
                    <a:pt x="722" y="24771"/>
                  </a:lnTo>
                  <a:lnTo>
                    <a:pt x="858" y="25098"/>
                  </a:lnTo>
                  <a:lnTo>
                    <a:pt x="994" y="25410"/>
                  </a:lnTo>
                  <a:lnTo>
                    <a:pt x="1143" y="25710"/>
                  </a:lnTo>
                  <a:lnTo>
                    <a:pt x="1293" y="26009"/>
                  </a:lnTo>
                  <a:lnTo>
                    <a:pt x="1456" y="26295"/>
                  </a:lnTo>
                  <a:lnTo>
                    <a:pt x="1796" y="26852"/>
                  </a:lnTo>
                  <a:lnTo>
                    <a:pt x="2150" y="27369"/>
                  </a:lnTo>
                  <a:lnTo>
                    <a:pt x="2517" y="27873"/>
                  </a:lnTo>
                  <a:lnTo>
                    <a:pt x="2898" y="28362"/>
                  </a:lnTo>
                  <a:lnTo>
                    <a:pt x="3292" y="28825"/>
                  </a:lnTo>
                  <a:lnTo>
                    <a:pt x="3687" y="29274"/>
                  </a:lnTo>
                  <a:lnTo>
                    <a:pt x="4095" y="29709"/>
                  </a:lnTo>
                  <a:lnTo>
                    <a:pt x="4517" y="30117"/>
                  </a:lnTo>
                  <a:lnTo>
                    <a:pt x="4938" y="30525"/>
                  </a:lnTo>
                  <a:lnTo>
                    <a:pt x="5360" y="30906"/>
                  </a:lnTo>
                  <a:lnTo>
                    <a:pt x="5795" y="31287"/>
                  </a:lnTo>
                  <a:lnTo>
                    <a:pt x="6231" y="31654"/>
                  </a:lnTo>
                  <a:lnTo>
                    <a:pt x="6666" y="32021"/>
                  </a:lnTo>
                  <a:lnTo>
                    <a:pt x="7115" y="32361"/>
                  </a:lnTo>
                  <a:lnTo>
                    <a:pt x="7564" y="32701"/>
                  </a:lnTo>
                  <a:lnTo>
                    <a:pt x="8026" y="33042"/>
                  </a:lnTo>
                  <a:lnTo>
                    <a:pt x="8489" y="33354"/>
                  </a:lnTo>
                  <a:lnTo>
                    <a:pt x="8951" y="33681"/>
                  </a:lnTo>
                  <a:lnTo>
                    <a:pt x="9427" y="33980"/>
                  </a:lnTo>
                  <a:lnTo>
                    <a:pt x="9903" y="34293"/>
                  </a:lnTo>
                  <a:lnTo>
                    <a:pt x="10148" y="34443"/>
                  </a:lnTo>
                  <a:lnTo>
                    <a:pt x="10434" y="34606"/>
                  </a:lnTo>
                  <a:lnTo>
                    <a:pt x="10624" y="34701"/>
                  </a:lnTo>
                  <a:lnTo>
                    <a:pt x="10828" y="34783"/>
                  </a:lnTo>
                  <a:lnTo>
                    <a:pt x="11032" y="34851"/>
                  </a:lnTo>
                  <a:lnTo>
                    <a:pt x="11250" y="34891"/>
                  </a:lnTo>
                  <a:lnTo>
                    <a:pt x="11454" y="34919"/>
                  </a:lnTo>
                  <a:lnTo>
                    <a:pt x="11672" y="34919"/>
                  </a:lnTo>
                  <a:lnTo>
                    <a:pt x="11876" y="34905"/>
                  </a:lnTo>
                  <a:lnTo>
                    <a:pt x="12093" y="34878"/>
                  </a:lnTo>
                  <a:lnTo>
                    <a:pt x="12297" y="34823"/>
                  </a:lnTo>
                  <a:lnTo>
                    <a:pt x="12501" y="34755"/>
                  </a:lnTo>
                  <a:lnTo>
                    <a:pt x="12692" y="34660"/>
                  </a:lnTo>
                  <a:lnTo>
                    <a:pt x="12869" y="34551"/>
                  </a:lnTo>
                  <a:lnTo>
                    <a:pt x="13046" y="34429"/>
                  </a:lnTo>
                  <a:lnTo>
                    <a:pt x="13222" y="34279"/>
                  </a:lnTo>
                  <a:lnTo>
                    <a:pt x="13372" y="34130"/>
                  </a:lnTo>
                  <a:lnTo>
                    <a:pt x="13508" y="33953"/>
                  </a:lnTo>
                  <a:lnTo>
                    <a:pt x="13644" y="33749"/>
                  </a:lnTo>
                  <a:lnTo>
                    <a:pt x="13739" y="33545"/>
                  </a:lnTo>
                  <a:lnTo>
                    <a:pt x="13821" y="33327"/>
                  </a:lnTo>
                  <a:lnTo>
                    <a:pt x="13889" y="33110"/>
                  </a:lnTo>
                  <a:lnTo>
                    <a:pt x="13930" y="32878"/>
                  </a:lnTo>
                  <a:lnTo>
                    <a:pt x="13943" y="32661"/>
                  </a:lnTo>
                  <a:lnTo>
                    <a:pt x="13930" y="32429"/>
                  </a:lnTo>
                  <a:lnTo>
                    <a:pt x="13916" y="32212"/>
                  </a:lnTo>
                  <a:lnTo>
                    <a:pt x="13862" y="31994"/>
                  </a:lnTo>
                  <a:lnTo>
                    <a:pt x="13794" y="31776"/>
                  </a:lnTo>
                  <a:lnTo>
                    <a:pt x="13712" y="31572"/>
                  </a:lnTo>
                  <a:lnTo>
                    <a:pt x="13603" y="31382"/>
                  </a:lnTo>
                  <a:lnTo>
                    <a:pt x="13467" y="31192"/>
                  </a:lnTo>
                  <a:lnTo>
                    <a:pt x="13318" y="31015"/>
                  </a:lnTo>
                  <a:lnTo>
                    <a:pt x="13154" y="30852"/>
                  </a:lnTo>
                  <a:lnTo>
                    <a:pt x="12964" y="30702"/>
                  </a:lnTo>
                  <a:lnTo>
                    <a:pt x="12855" y="30634"/>
                  </a:lnTo>
                  <a:lnTo>
                    <a:pt x="12501" y="30375"/>
                  </a:lnTo>
                  <a:lnTo>
                    <a:pt x="12121" y="30090"/>
                  </a:lnTo>
                  <a:lnTo>
                    <a:pt x="11740" y="29791"/>
                  </a:lnTo>
                  <a:lnTo>
                    <a:pt x="11359" y="29491"/>
                  </a:lnTo>
                  <a:lnTo>
                    <a:pt x="10624" y="28879"/>
                  </a:lnTo>
                  <a:lnTo>
                    <a:pt x="10257" y="28553"/>
                  </a:lnTo>
                  <a:lnTo>
                    <a:pt x="9903" y="28226"/>
                  </a:lnTo>
                  <a:lnTo>
                    <a:pt x="9550" y="27900"/>
                  </a:lnTo>
                  <a:lnTo>
                    <a:pt x="9210" y="27573"/>
                  </a:lnTo>
                  <a:lnTo>
                    <a:pt x="8883" y="27233"/>
                  </a:lnTo>
                  <a:lnTo>
                    <a:pt x="8557" y="26893"/>
                  </a:lnTo>
                  <a:lnTo>
                    <a:pt x="8257" y="26540"/>
                  </a:lnTo>
                  <a:lnTo>
                    <a:pt x="7958" y="26199"/>
                  </a:lnTo>
                  <a:lnTo>
                    <a:pt x="7672" y="25846"/>
                  </a:lnTo>
                  <a:lnTo>
                    <a:pt x="7400" y="25492"/>
                  </a:lnTo>
                  <a:lnTo>
                    <a:pt x="7142" y="25125"/>
                  </a:lnTo>
                  <a:lnTo>
                    <a:pt x="6897" y="24771"/>
                  </a:lnTo>
                  <a:lnTo>
                    <a:pt x="6679" y="24404"/>
                  </a:lnTo>
                  <a:lnTo>
                    <a:pt x="6475" y="24050"/>
                  </a:lnTo>
                  <a:lnTo>
                    <a:pt x="6299" y="23697"/>
                  </a:lnTo>
                  <a:lnTo>
                    <a:pt x="6135" y="23343"/>
                  </a:lnTo>
                  <a:lnTo>
                    <a:pt x="6013" y="23003"/>
                  </a:lnTo>
                  <a:lnTo>
                    <a:pt x="5904" y="22663"/>
                  </a:lnTo>
                  <a:lnTo>
                    <a:pt x="5836" y="22350"/>
                  </a:lnTo>
                  <a:lnTo>
                    <a:pt x="5782" y="22037"/>
                  </a:lnTo>
                  <a:lnTo>
                    <a:pt x="5768" y="21751"/>
                  </a:lnTo>
                  <a:lnTo>
                    <a:pt x="5768" y="21479"/>
                  </a:lnTo>
                  <a:lnTo>
                    <a:pt x="5795" y="21221"/>
                  </a:lnTo>
                  <a:lnTo>
                    <a:pt x="5850" y="20990"/>
                  </a:lnTo>
                  <a:lnTo>
                    <a:pt x="5959" y="20541"/>
                  </a:lnTo>
                  <a:lnTo>
                    <a:pt x="6081" y="20078"/>
                  </a:lnTo>
                  <a:lnTo>
                    <a:pt x="6339" y="19153"/>
                  </a:lnTo>
                  <a:lnTo>
                    <a:pt x="6625" y="18228"/>
                  </a:lnTo>
                  <a:lnTo>
                    <a:pt x="6938" y="17290"/>
                  </a:lnTo>
                  <a:lnTo>
                    <a:pt x="7264" y="16351"/>
                  </a:lnTo>
                  <a:lnTo>
                    <a:pt x="7618" y="15426"/>
                  </a:lnTo>
                  <a:lnTo>
                    <a:pt x="7985" y="14488"/>
                  </a:lnTo>
                  <a:lnTo>
                    <a:pt x="8366" y="13549"/>
                  </a:lnTo>
                  <a:lnTo>
                    <a:pt x="8747" y="12611"/>
                  </a:lnTo>
                  <a:lnTo>
                    <a:pt x="9142" y="11686"/>
                  </a:lnTo>
                  <a:lnTo>
                    <a:pt x="9550" y="10747"/>
                  </a:lnTo>
                  <a:lnTo>
                    <a:pt x="9971" y="9822"/>
                  </a:lnTo>
                  <a:lnTo>
                    <a:pt x="10393" y="8897"/>
                  </a:lnTo>
                  <a:lnTo>
                    <a:pt x="10828" y="7972"/>
                  </a:lnTo>
                  <a:lnTo>
                    <a:pt x="11264" y="7047"/>
                  </a:lnTo>
                  <a:lnTo>
                    <a:pt x="11712" y="6136"/>
                  </a:lnTo>
                  <a:lnTo>
                    <a:pt x="11944" y="5687"/>
                  </a:lnTo>
                  <a:lnTo>
                    <a:pt x="12161" y="5252"/>
                  </a:lnTo>
                  <a:lnTo>
                    <a:pt x="12175" y="5224"/>
                  </a:lnTo>
                  <a:lnTo>
                    <a:pt x="12284" y="4980"/>
                  </a:lnTo>
                  <a:lnTo>
                    <a:pt x="12352" y="4803"/>
                  </a:lnTo>
                  <a:lnTo>
                    <a:pt x="12406" y="4639"/>
                  </a:lnTo>
                  <a:lnTo>
                    <a:pt x="12461" y="4463"/>
                  </a:lnTo>
                  <a:lnTo>
                    <a:pt x="12501" y="4286"/>
                  </a:lnTo>
                  <a:lnTo>
                    <a:pt x="12529" y="4109"/>
                  </a:lnTo>
                  <a:lnTo>
                    <a:pt x="12542" y="3932"/>
                  </a:lnTo>
                  <a:lnTo>
                    <a:pt x="12556" y="3755"/>
                  </a:lnTo>
                  <a:lnTo>
                    <a:pt x="12569" y="3578"/>
                  </a:lnTo>
                  <a:lnTo>
                    <a:pt x="12556" y="3402"/>
                  </a:lnTo>
                  <a:lnTo>
                    <a:pt x="12542" y="3225"/>
                  </a:lnTo>
                  <a:lnTo>
                    <a:pt x="12529" y="3062"/>
                  </a:lnTo>
                  <a:lnTo>
                    <a:pt x="12488" y="2885"/>
                  </a:lnTo>
                  <a:lnTo>
                    <a:pt x="12461" y="2721"/>
                  </a:lnTo>
                  <a:lnTo>
                    <a:pt x="12406" y="2558"/>
                  </a:lnTo>
                  <a:lnTo>
                    <a:pt x="12352" y="2395"/>
                  </a:lnTo>
                  <a:lnTo>
                    <a:pt x="12297" y="2232"/>
                  </a:lnTo>
                  <a:lnTo>
                    <a:pt x="12216" y="2069"/>
                  </a:lnTo>
                  <a:lnTo>
                    <a:pt x="12148" y="1919"/>
                  </a:lnTo>
                  <a:lnTo>
                    <a:pt x="12066" y="1769"/>
                  </a:lnTo>
                  <a:lnTo>
                    <a:pt x="11971" y="1620"/>
                  </a:lnTo>
                  <a:lnTo>
                    <a:pt x="11876" y="1470"/>
                  </a:lnTo>
                  <a:lnTo>
                    <a:pt x="11767" y="1334"/>
                  </a:lnTo>
                  <a:lnTo>
                    <a:pt x="11658" y="1198"/>
                  </a:lnTo>
                  <a:lnTo>
                    <a:pt x="11536" y="1076"/>
                  </a:lnTo>
                  <a:lnTo>
                    <a:pt x="11413" y="953"/>
                  </a:lnTo>
                  <a:lnTo>
                    <a:pt x="11277" y="844"/>
                  </a:lnTo>
                  <a:lnTo>
                    <a:pt x="11141" y="722"/>
                  </a:lnTo>
                  <a:lnTo>
                    <a:pt x="10992" y="627"/>
                  </a:lnTo>
                  <a:lnTo>
                    <a:pt x="10842" y="531"/>
                  </a:lnTo>
                  <a:lnTo>
                    <a:pt x="10679" y="436"/>
                  </a:lnTo>
                  <a:lnTo>
                    <a:pt x="10515" y="355"/>
                  </a:lnTo>
                  <a:lnTo>
                    <a:pt x="10352" y="273"/>
                  </a:lnTo>
                  <a:lnTo>
                    <a:pt x="10175" y="205"/>
                  </a:lnTo>
                  <a:lnTo>
                    <a:pt x="9999" y="151"/>
                  </a:lnTo>
                  <a:lnTo>
                    <a:pt x="9822" y="110"/>
                  </a:lnTo>
                  <a:lnTo>
                    <a:pt x="9645" y="69"/>
                  </a:lnTo>
                  <a:lnTo>
                    <a:pt x="9482" y="42"/>
                  </a:lnTo>
                  <a:lnTo>
                    <a:pt x="9305" y="15"/>
                  </a:lnTo>
                  <a:lnTo>
                    <a:pt x="91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1444265" y="3259333"/>
              <a:ext cx="410651" cy="1028365"/>
            </a:xfrm>
            <a:custGeom>
              <a:rect b="b" l="l" r="r" t="t"/>
              <a:pathLst>
                <a:path extrusionOk="0" h="34919" w="13944">
                  <a:moveTo>
                    <a:pt x="4898" y="1"/>
                  </a:moveTo>
                  <a:lnTo>
                    <a:pt x="4721" y="15"/>
                  </a:lnTo>
                  <a:lnTo>
                    <a:pt x="4544" y="28"/>
                  </a:lnTo>
                  <a:lnTo>
                    <a:pt x="4381" y="55"/>
                  </a:lnTo>
                  <a:lnTo>
                    <a:pt x="4204" y="83"/>
                  </a:lnTo>
                  <a:lnTo>
                    <a:pt x="4027" y="123"/>
                  </a:lnTo>
                  <a:lnTo>
                    <a:pt x="3850" y="178"/>
                  </a:lnTo>
                  <a:lnTo>
                    <a:pt x="3687" y="246"/>
                  </a:lnTo>
                  <a:lnTo>
                    <a:pt x="3510" y="314"/>
                  </a:lnTo>
                  <a:lnTo>
                    <a:pt x="3347" y="395"/>
                  </a:lnTo>
                  <a:lnTo>
                    <a:pt x="3184" y="477"/>
                  </a:lnTo>
                  <a:lnTo>
                    <a:pt x="3034" y="572"/>
                  </a:lnTo>
                  <a:lnTo>
                    <a:pt x="2885" y="681"/>
                  </a:lnTo>
                  <a:lnTo>
                    <a:pt x="2735" y="790"/>
                  </a:lnTo>
                  <a:lnTo>
                    <a:pt x="2599" y="899"/>
                  </a:lnTo>
                  <a:lnTo>
                    <a:pt x="2463" y="1021"/>
                  </a:lnTo>
                  <a:lnTo>
                    <a:pt x="2340" y="1144"/>
                  </a:lnTo>
                  <a:lnTo>
                    <a:pt x="2232" y="1280"/>
                  </a:lnTo>
                  <a:lnTo>
                    <a:pt x="2123" y="1416"/>
                  </a:lnTo>
                  <a:lnTo>
                    <a:pt x="2014" y="1552"/>
                  </a:lnTo>
                  <a:lnTo>
                    <a:pt x="1919" y="1701"/>
                  </a:lnTo>
                  <a:lnTo>
                    <a:pt x="1837" y="1851"/>
                  </a:lnTo>
                  <a:lnTo>
                    <a:pt x="1756" y="2001"/>
                  </a:lnTo>
                  <a:lnTo>
                    <a:pt x="1674" y="2164"/>
                  </a:lnTo>
                  <a:lnTo>
                    <a:pt x="1620" y="2313"/>
                  </a:lnTo>
                  <a:lnTo>
                    <a:pt x="1552" y="2477"/>
                  </a:lnTo>
                  <a:lnTo>
                    <a:pt x="1511" y="2653"/>
                  </a:lnTo>
                  <a:lnTo>
                    <a:pt x="1470" y="2817"/>
                  </a:lnTo>
                  <a:lnTo>
                    <a:pt x="1429" y="2980"/>
                  </a:lnTo>
                  <a:lnTo>
                    <a:pt x="1402" y="3157"/>
                  </a:lnTo>
                  <a:lnTo>
                    <a:pt x="1388" y="3334"/>
                  </a:lnTo>
                  <a:lnTo>
                    <a:pt x="1375" y="3497"/>
                  </a:lnTo>
                  <a:lnTo>
                    <a:pt x="1375" y="3674"/>
                  </a:lnTo>
                  <a:lnTo>
                    <a:pt x="1388" y="3850"/>
                  </a:lnTo>
                  <a:lnTo>
                    <a:pt x="1402" y="4027"/>
                  </a:lnTo>
                  <a:lnTo>
                    <a:pt x="1429" y="4204"/>
                  </a:lnTo>
                  <a:lnTo>
                    <a:pt x="1470" y="4381"/>
                  </a:lnTo>
                  <a:lnTo>
                    <a:pt x="1511" y="4544"/>
                  </a:lnTo>
                  <a:lnTo>
                    <a:pt x="1565" y="4721"/>
                  </a:lnTo>
                  <a:lnTo>
                    <a:pt x="1620" y="4884"/>
                  </a:lnTo>
                  <a:lnTo>
                    <a:pt x="1688" y="5061"/>
                  </a:lnTo>
                  <a:lnTo>
                    <a:pt x="1769" y="5224"/>
                  </a:lnTo>
                  <a:lnTo>
                    <a:pt x="1783" y="5252"/>
                  </a:lnTo>
                  <a:lnTo>
                    <a:pt x="2000" y="5687"/>
                  </a:lnTo>
                  <a:lnTo>
                    <a:pt x="2232" y="6136"/>
                  </a:lnTo>
                  <a:lnTo>
                    <a:pt x="2681" y="7047"/>
                  </a:lnTo>
                  <a:lnTo>
                    <a:pt x="3116" y="7972"/>
                  </a:lnTo>
                  <a:lnTo>
                    <a:pt x="3551" y="8897"/>
                  </a:lnTo>
                  <a:lnTo>
                    <a:pt x="3973" y="9822"/>
                  </a:lnTo>
                  <a:lnTo>
                    <a:pt x="4394" y="10747"/>
                  </a:lnTo>
                  <a:lnTo>
                    <a:pt x="4803" y="11686"/>
                  </a:lnTo>
                  <a:lnTo>
                    <a:pt x="5197" y="12611"/>
                  </a:lnTo>
                  <a:lnTo>
                    <a:pt x="5578" y="13549"/>
                  </a:lnTo>
                  <a:lnTo>
                    <a:pt x="5959" y="14488"/>
                  </a:lnTo>
                  <a:lnTo>
                    <a:pt x="6326" y="15426"/>
                  </a:lnTo>
                  <a:lnTo>
                    <a:pt x="6680" y="16351"/>
                  </a:lnTo>
                  <a:lnTo>
                    <a:pt x="7006" y="17290"/>
                  </a:lnTo>
                  <a:lnTo>
                    <a:pt x="7319" y="18228"/>
                  </a:lnTo>
                  <a:lnTo>
                    <a:pt x="7605" y="19153"/>
                  </a:lnTo>
                  <a:lnTo>
                    <a:pt x="7863" y="20078"/>
                  </a:lnTo>
                  <a:lnTo>
                    <a:pt x="7986" y="20541"/>
                  </a:lnTo>
                  <a:lnTo>
                    <a:pt x="8094" y="20990"/>
                  </a:lnTo>
                  <a:lnTo>
                    <a:pt x="8149" y="21221"/>
                  </a:lnTo>
                  <a:lnTo>
                    <a:pt x="8176" y="21479"/>
                  </a:lnTo>
                  <a:lnTo>
                    <a:pt x="8176" y="21751"/>
                  </a:lnTo>
                  <a:lnTo>
                    <a:pt x="8162" y="22037"/>
                  </a:lnTo>
                  <a:lnTo>
                    <a:pt x="8108" y="22350"/>
                  </a:lnTo>
                  <a:lnTo>
                    <a:pt x="8040" y="22663"/>
                  </a:lnTo>
                  <a:lnTo>
                    <a:pt x="7931" y="23003"/>
                  </a:lnTo>
                  <a:lnTo>
                    <a:pt x="7795" y="23343"/>
                  </a:lnTo>
                  <a:lnTo>
                    <a:pt x="7645" y="23697"/>
                  </a:lnTo>
                  <a:lnTo>
                    <a:pt x="7469" y="24050"/>
                  </a:lnTo>
                  <a:lnTo>
                    <a:pt x="7265" y="24404"/>
                  </a:lnTo>
                  <a:lnTo>
                    <a:pt x="7047" y="24771"/>
                  </a:lnTo>
                  <a:lnTo>
                    <a:pt x="6802" y="25125"/>
                  </a:lnTo>
                  <a:lnTo>
                    <a:pt x="6544" y="25492"/>
                  </a:lnTo>
                  <a:lnTo>
                    <a:pt x="6272" y="25846"/>
                  </a:lnTo>
                  <a:lnTo>
                    <a:pt x="5986" y="26199"/>
                  </a:lnTo>
                  <a:lnTo>
                    <a:pt x="5687" y="26540"/>
                  </a:lnTo>
                  <a:lnTo>
                    <a:pt x="5387" y="26893"/>
                  </a:lnTo>
                  <a:lnTo>
                    <a:pt x="5061" y="27233"/>
                  </a:lnTo>
                  <a:lnTo>
                    <a:pt x="4735" y="27573"/>
                  </a:lnTo>
                  <a:lnTo>
                    <a:pt x="4394" y="27900"/>
                  </a:lnTo>
                  <a:lnTo>
                    <a:pt x="4041" y="28226"/>
                  </a:lnTo>
                  <a:lnTo>
                    <a:pt x="3687" y="28553"/>
                  </a:lnTo>
                  <a:lnTo>
                    <a:pt x="3320" y="28879"/>
                  </a:lnTo>
                  <a:lnTo>
                    <a:pt x="2585" y="29491"/>
                  </a:lnTo>
                  <a:lnTo>
                    <a:pt x="2204" y="29791"/>
                  </a:lnTo>
                  <a:lnTo>
                    <a:pt x="1824" y="30090"/>
                  </a:lnTo>
                  <a:lnTo>
                    <a:pt x="1443" y="30375"/>
                  </a:lnTo>
                  <a:lnTo>
                    <a:pt x="1089" y="30634"/>
                  </a:lnTo>
                  <a:lnTo>
                    <a:pt x="967" y="30702"/>
                  </a:lnTo>
                  <a:lnTo>
                    <a:pt x="803" y="30838"/>
                  </a:lnTo>
                  <a:lnTo>
                    <a:pt x="640" y="31001"/>
                  </a:lnTo>
                  <a:lnTo>
                    <a:pt x="504" y="31164"/>
                  </a:lnTo>
                  <a:lnTo>
                    <a:pt x="368" y="31328"/>
                  </a:lnTo>
                  <a:lnTo>
                    <a:pt x="273" y="31518"/>
                  </a:lnTo>
                  <a:lnTo>
                    <a:pt x="178" y="31708"/>
                  </a:lnTo>
                  <a:lnTo>
                    <a:pt x="110" y="31913"/>
                  </a:lnTo>
                  <a:lnTo>
                    <a:pt x="55" y="32117"/>
                  </a:lnTo>
                  <a:lnTo>
                    <a:pt x="14" y="32321"/>
                  </a:lnTo>
                  <a:lnTo>
                    <a:pt x="1" y="32538"/>
                  </a:lnTo>
                  <a:lnTo>
                    <a:pt x="1" y="32742"/>
                  </a:lnTo>
                  <a:lnTo>
                    <a:pt x="28" y="32960"/>
                  </a:lnTo>
                  <a:lnTo>
                    <a:pt x="69" y="33164"/>
                  </a:lnTo>
                  <a:lnTo>
                    <a:pt x="137" y="33382"/>
                  </a:lnTo>
                  <a:lnTo>
                    <a:pt x="218" y="33586"/>
                  </a:lnTo>
                  <a:lnTo>
                    <a:pt x="327" y="33776"/>
                  </a:lnTo>
                  <a:lnTo>
                    <a:pt x="463" y="33980"/>
                  </a:lnTo>
                  <a:lnTo>
                    <a:pt x="599" y="34157"/>
                  </a:lnTo>
                  <a:lnTo>
                    <a:pt x="763" y="34320"/>
                  </a:lnTo>
                  <a:lnTo>
                    <a:pt x="939" y="34470"/>
                  </a:lnTo>
                  <a:lnTo>
                    <a:pt x="1130" y="34592"/>
                  </a:lnTo>
                  <a:lnTo>
                    <a:pt x="1334" y="34701"/>
                  </a:lnTo>
                  <a:lnTo>
                    <a:pt x="1538" y="34783"/>
                  </a:lnTo>
                  <a:lnTo>
                    <a:pt x="1756" y="34851"/>
                  </a:lnTo>
                  <a:lnTo>
                    <a:pt x="1973" y="34891"/>
                  </a:lnTo>
                  <a:lnTo>
                    <a:pt x="2191" y="34919"/>
                  </a:lnTo>
                  <a:lnTo>
                    <a:pt x="2422" y="34919"/>
                  </a:lnTo>
                  <a:lnTo>
                    <a:pt x="2640" y="34905"/>
                  </a:lnTo>
                  <a:lnTo>
                    <a:pt x="2871" y="34864"/>
                  </a:lnTo>
                  <a:lnTo>
                    <a:pt x="3089" y="34796"/>
                  </a:lnTo>
                  <a:lnTo>
                    <a:pt x="3306" y="34715"/>
                  </a:lnTo>
                  <a:lnTo>
                    <a:pt x="3510" y="34606"/>
                  </a:lnTo>
                  <a:lnTo>
                    <a:pt x="3796" y="34443"/>
                  </a:lnTo>
                  <a:lnTo>
                    <a:pt x="4041" y="34293"/>
                  </a:lnTo>
                  <a:lnTo>
                    <a:pt x="4517" y="33980"/>
                  </a:lnTo>
                  <a:lnTo>
                    <a:pt x="4993" y="33681"/>
                  </a:lnTo>
                  <a:lnTo>
                    <a:pt x="5455" y="33354"/>
                  </a:lnTo>
                  <a:lnTo>
                    <a:pt x="5918" y="33042"/>
                  </a:lnTo>
                  <a:lnTo>
                    <a:pt x="6380" y="32701"/>
                  </a:lnTo>
                  <a:lnTo>
                    <a:pt x="6829" y="32361"/>
                  </a:lnTo>
                  <a:lnTo>
                    <a:pt x="7278" y="32021"/>
                  </a:lnTo>
                  <a:lnTo>
                    <a:pt x="7714" y="31654"/>
                  </a:lnTo>
                  <a:lnTo>
                    <a:pt x="8149" y="31287"/>
                  </a:lnTo>
                  <a:lnTo>
                    <a:pt x="8584" y="30906"/>
                  </a:lnTo>
                  <a:lnTo>
                    <a:pt x="9006" y="30525"/>
                  </a:lnTo>
                  <a:lnTo>
                    <a:pt x="9427" y="30117"/>
                  </a:lnTo>
                  <a:lnTo>
                    <a:pt x="9849" y="29709"/>
                  </a:lnTo>
                  <a:lnTo>
                    <a:pt x="10257" y="29274"/>
                  </a:lnTo>
                  <a:lnTo>
                    <a:pt x="10652" y="28825"/>
                  </a:lnTo>
                  <a:lnTo>
                    <a:pt x="11046" y="28362"/>
                  </a:lnTo>
                  <a:lnTo>
                    <a:pt x="11427" y="27873"/>
                  </a:lnTo>
                  <a:lnTo>
                    <a:pt x="11794" y="27369"/>
                  </a:lnTo>
                  <a:lnTo>
                    <a:pt x="12148" y="26852"/>
                  </a:lnTo>
                  <a:lnTo>
                    <a:pt x="12488" y="26295"/>
                  </a:lnTo>
                  <a:lnTo>
                    <a:pt x="12638" y="26009"/>
                  </a:lnTo>
                  <a:lnTo>
                    <a:pt x="12801" y="25710"/>
                  </a:lnTo>
                  <a:lnTo>
                    <a:pt x="12951" y="25410"/>
                  </a:lnTo>
                  <a:lnTo>
                    <a:pt x="13087" y="25098"/>
                  </a:lnTo>
                  <a:lnTo>
                    <a:pt x="13223" y="24771"/>
                  </a:lnTo>
                  <a:lnTo>
                    <a:pt x="13345" y="24445"/>
                  </a:lnTo>
                  <a:lnTo>
                    <a:pt x="13467" y="24118"/>
                  </a:lnTo>
                  <a:lnTo>
                    <a:pt x="13576" y="23765"/>
                  </a:lnTo>
                  <a:lnTo>
                    <a:pt x="13671" y="23411"/>
                  </a:lnTo>
                  <a:lnTo>
                    <a:pt x="13753" y="23057"/>
                  </a:lnTo>
                  <a:lnTo>
                    <a:pt x="13821" y="22676"/>
                  </a:lnTo>
                  <a:lnTo>
                    <a:pt x="13875" y="22309"/>
                  </a:lnTo>
                  <a:lnTo>
                    <a:pt x="13916" y="21915"/>
                  </a:lnTo>
                  <a:lnTo>
                    <a:pt x="13930" y="21534"/>
                  </a:lnTo>
                  <a:lnTo>
                    <a:pt x="13944" y="21139"/>
                  </a:lnTo>
                  <a:lnTo>
                    <a:pt x="13930" y="20745"/>
                  </a:lnTo>
                  <a:lnTo>
                    <a:pt x="13889" y="20337"/>
                  </a:lnTo>
                  <a:lnTo>
                    <a:pt x="13848" y="19942"/>
                  </a:lnTo>
                  <a:lnTo>
                    <a:pt x="13753" y="19371"/>
                  </a:lnTo>
                  <a:lnTo>
                    <a:pt x="13644" y="18800"/>
                  </a:lnTo>
                  <a:lnTo>
                    <a:pt x="13427" y="17684"/>
                  </a:lnTo>
                  <a:lnTo>
                    <a:pt x="13182" y="16596"/>
                  </a:lnTo>
                  <a:lnTo>
                    <a:pt x="12910" y="15521"/>
                  </a:lnTo>
                  <a:lnTo>
                    <a:pt x="12610" y="14460"/>
                  </a:lnTo>
                  <a:lnTo>
                    <a:pt x="12311" y="13399"/>
                  </a:lnTo>
                  <a:lnTo>
                    <a:pt x="11998" y="12366"/>
                  </a:lnTo>
                  <a:lnTo>
                    <a:pt x="11672" y="11332"/>
                  </a:lnTo>
                  <a:lnTo>
                    <a:pt x="11332" y="10298"/>
                  </a:lnTo>
                  <a:lnTo>
                    <a:pt x="10978" y="9278"/>
                  </a:lnTo>
                  <a:lnTo>
                    <a:pt x="10624" y="8271"/>
                  </a:lnTo>
                  <a:lnTo>
                    <a:pt x="10257" y="7251"/>
                  </a:lnTo>
                  <a:lnTo>
                    <a:pt x="9890" y="6245"/>
                  </a:lnTo>
                  <a:lnTo>
                    <a:pt x="9509" y="5238"/>
                  </a:lnTo>
                  <a:lnTo>
                    <a:pt x="9115" y="4245"/>
                  </a:lnTo>
                  <a:lnTo>
                    <a:pt x="8720" y="3238"/>
                  </a:lnTo>
                  <a:lnTo>
                    <a:pt x="8516" y="2735"/>
                  </a:lnTo>
                  <a:lnTo>
                    <a:pt x="8298" y="2218"/>
                  </a:lnTo>
                  <a:lnTo>
                    <a:pt x="8190" y="1973"/>
                  </a:lnTo>
                  <a:lnTo>
                    <a:pt x="8094" y="1810"/>
                  </a:lnTo>
                  <a:lnTo>
                    <a:pt x="7999" y="1647"/>
                  </a:lnTo>
                  <a:lnTo>
                    <a:pt x="7904" y="1497"/>
                  </a:lnTo>
                  <a:lnTo>
                    <a:pt x="7795" y="1361"/>
                  </a:lnTo>
                  <a:lnTo>
                    <a:pt x="7673" y="1212"/>
                  </a:lnTo>
                  <a:lnTo>
                    <a:pt x="7550" y="1089"/>
                  </a:lnTo>
                  <a:lnTo>
                    <a:pt x="7428" y="967"/>
                  </a:lnTo>
                  <a:lnTo>
                    <a:pt x="7292" y="844"/>
                  </a:lnTo>
                  <a:lnTo>
                    <a:pt x="7156" y="736"/>
                  </a:lnTo>
                  <a:lnTo>
                    <a:pt x="7020" y="640"/>
                  </a:lnTo>
                  <a:lnTo>
                    <a:pt x="6870" y="545"/>
                  </a:lnTo>
                  <a:lnTo>
                    <a:pt x="6721" y="450"/>
                  </a:lnTo>
                  <a:lnTo>
                    <a:pt x="6571" y="368"/>
                  </a:lnTo>
                  <a:lnTo>
                    <a:pt x="6421" y="300"/>
                  </a:lnTo>
                  <a:lnTo>
                    <a:pt x="6258" y="232"/>
                  </a:lnTo>
                  <a:lnTo>
                    <a:pt x="6095" y="178"/>
                  </a:lnTo>
                  <a:lnTo>
                    <a:pt x="5932" y="123"/>
                  </a:lnTo>
                  <a:lnTo>
                    <a:pt x="5755" y="83"/>
                  </a:lnTo>
                  <a:lnTo>
                    <a:pt x="5592" y="55"/>
                  </a:lnTo>
                  <a:lnTo>
                    <a:pt x="5415" y="28"/>
                  </a:lnTo>
                  <a:lnTo>
                    <a:pt x="5251" y="15"/>
                  </a:lnTo>
                  <a:lnTo>
                    <a:pt x="50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967166" y="3914341"/>
              <a:ext cx="807224" cy="427054"/>
            </a:xfrm>
            <a:custGeom>
              <a:rect b="b" l="l" r="r" t="t"/>
              <a:pathLst>
                <a:path extrusionOk="0" h="14501" w="27410">
                  <a:moveTo>
                    <a:pt x="993" y="0"/>
                  </a:moveTo>
                  <a:lnTo>
                    <a:pt x="857" y="27"/>
                  </a:lnTo>
                  <a:lnTo>
                    <a:pt x="735" y="68"/>
                  </a:lnTo>
                  <a:lnTo>
                    <a:pt x="612" y="123"/>
                  </a:lnTo>
                  <a:lnTo>
                    <a:pt x="503" y="177"/>
                  </a:lnTo>
                  <a:lnTo>
                    <a:pt x="408" y="259"/>
                  </a:lnTo>
                  <a:lnTo>
                    <a:pt x="313" y="340"/>
                  </a:lnTo>
                  <a:lnTo>
                    <a:pt x="231" y="435"/>
                  </a:lnTo>
                  <a:lnTo>
                    <a:pt x="163" y="544"/>
                  </a:lnTo>
                  <a:lnTo>
                    <a:pt x="95" y="653"/>
                  </a:lnTo>
                  <a:lnTo>
                    <a:pt x="55" y="762"/>
                  </a:lnTo>
                  <a:lnTo>
                    <a:pt x="14" y="884"/>
                  </a:lnTo>
                  <a:lnTo>
                    <a:pt x="0" y="1020"/>
                  </a:lnTo>
                  <a:lnTo>
                    <a:pt x="0" y="1143"/>
                  </a:lnTo>
                  <a:lnTo>
                    <a:pt x="0" y="1279"/>
                  </a:lnTo>
                  <a:lnTo>
                    <a:pt x="27" y="1415"/>
                  </a:lnTo>
                  <a:lnTo>
                    <a:pt x="3265" y="13657"/>
                  </a:lnTo>
                  <a:lnTo>
                    <a:pt x="3333" y="13834"/>
                  </a:lnTo>
                  <a:lnTo>
                    <a:pt x="3428" y="13997"/>
                  </a:lnTo>
                  <a:lnTo>
                    <a:pt x="3537" y="14133"/>
                  </a:lnTo>
                  <a:lnTo>
                    <a:pt x="3673" y="14256"/>
                  </a:lnTo>
                  <a:lnTo>
                    <a:pt x="3822" y="14364"/>
                  </a:lnTo>
                  <a:lnTo>
                    <a:pt x="3986" y="14432"/>
                  </a:lnTo>
                  <a:lnTo>
                    <a:pt x="4176" y="14473"/>
                  </a:lnTo>
                  <a:lnTo>
                    <a:pt x="4367" y="14500"/>
                  </a:lnTo>
                  <a:lnTo>
                    <a:pt x="23043" y="14500"/>
                  </a:lnTo>
                  <a:lnTo>
                    <a:pt x="23233" y="14473"/>
                  </a:lnTo>
                  <a:lnTo>
                    <a:pt x="23410" y="14432"/>
                  </a:lnTo>
                  <a:lnTo>
                    <a:pt x="23573" y="14364"/>
                  </a:lnTo>
                  <a:lnTo>
                    <a:pt x="23737" y="14256"/>
                  </a:lnTo>
                  <a:lnTo>
                    <a:pt x="23873" y="14133"/>
                  </a:lnTo>
                  <a:lnTo>
                    <a:pt x="23982" y="13997"/>
                  </a:lnTo>
                  <a:lnTo>
                    <a:pt x="24077" y="13834"/>
                  </a:lnTo>
                  <a:lnTo>
                    <a:pt x="24131" y="13657"/>
                  </a:lnTo>
                  <a:lnTo>
                    <a:pt x="27369" y="1415"/>
                  </a:lnTo>
                  <a:lnTo>
                    <a:pt x="27396" y="1279"/>
                  </a:lnTo>
                  <a:lnTo>
                    <a:pt x="27409" y="1143"/>
                  </a:lnTo>
                  <a:lnTo>
                    <a:pt x="27396" y="1020"/>
                  </a:lnTo>
                  <a:lnTo>
                    <a:pt x="27382" y="884"/>
                  </a:lnTo>
                  <a:lnTo>
                    <a:pt x="27355" y="762"/>
                  </a:lnTo>
                  <a:lnTo>
                    <a:pt x="27301" y="653"/>
                  </a:lnTo>
                  <a:lnTo>
                    <a:pt x="27246" y="544"/>
                  </a:lnTo>
                  <a:lnTo>
                    <a:pt x="27178" y="435"/>
                  </a:lnTo>
                  <a:lnTo>
                    <a:pt x="27097" y="340"/>
                  </a:lnTo>
                  <a:lnTo>
                    <a:pt x="27001" y="259"/>
                  </a:lnTo>
                  <a:lnTo>
                    <a:pt x="26892" y="177"/>
                  </a:lnTo>
                  <a:lnTo>
                    <a:pt x="26784" y="123"/>
                  </a:lnTo>
                  <a:lnTo>
                    <a:pt x="26675" y="68"/>
                  </a:lnTo>
                  <a:lnTo>
                    <a:pt x="26539" y="27"/>
                  </a:lnTo>
                  <a:lnTo>
                    <a:pt x="26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1732704" y="2931667"/>
              <a:ext cx="297268" cy="297268"/>
            </a:xfrm>
            <a:custGeom>
              <a:rect b="b" l="l" r="r" t="t"/>
              <a:pathLst>
                <a:path extrusionOk="0" h="10094" w="10094">
                  <a:moveTo>
                    <a:pt x="9808" y="0"/>
                  </a:moveTo>
                  <a:lnTo>
                    <a:pt x="9767" y="14"/>
                  </a:lnTo>
                  <a:lnTo>
                    <a:pt x="9727" y="27"/>
                  </a:lnTo>
                  <a:lnTo>
                    <a:pt x="9686" y="68"/>
                  </a:lnTo>
                  <a:lnTo>
                    <a:pt x="69" y="9685"/>
                  </a:lnTo>
                  <a:lnTo>
                    <a:pt x="28" y="9726"/>
                  </a:lnTo>
                  <a:lnTo>
                    <a:pt x="14" y="9767"/>
                  </a:lnTo>
                  <a:lnTo>
                    <a:pt x="1" y="9808"/>
                  </a:lnTo>
                  <a:lnTo>
                    <a:pt x="1" y="9848"/>
                  </a:lnTo>
                  <a:lnTo>
                    <a:pt x="1" y="9903"/>
                  </a:lnTo>
                  <a:lnTo>
                    <a:pt x="14" y="9944"/>
                  </a:lnTo>
                  <a:lnTo>
                    <a:pt x="28" y="9984"/>
                  </a:lnTo>
                  <a:lnTo>
                    <a:pt x="69" y="10025"/>
                  </a:lnTo>
                  <a:lnTo>
                    <a:pt x="96" y="10052"/>
                  </a:lnTo>
                  <a:lnTo>
                    <a:pt x="137" y="10066"/>
                  </a:lnTo>
                  <a:lnTo>
                    <a:pt x="191" y="10080"/>
                  </a:lnTo>
                  <a:lnTo>
                    <a:pt x="232" y="10093"/>
                  </a:lnTo>
                  <a:lnTo>
                    <a:pt x="273" y="10080"/>
                  </a:lnTo>
                  <a:lnTo>
                    <a:pt x="327" y="10066"/>
                  </a:lnTo>
                  <a:lnTo>
                    <a:pt x="368" y="10052"/>
                  </a:lnTo>
                  <a:lnTo>
                    <a:pt x="395" y="10025"/>
                  </a:lnTo>
                  <a:lnTo>
                    <a:pt x="10026" y="395"/>
                  </a:lnTo>
                  <a:lnTo>
                    <a:pt x="10053" y="367"/>
                  </a:lnTo>
                  <a:lnTo>
                    <a:pt x="10067" y="327"/>
                  </a:lnTo>
                  <a:lnTo>
                    <a:pt x="10080" y="272"/>
                  </a:lnTo>
                  <a:lnTo>
                    <a:pt x="10094" y="231"/>
                  </a:lnTo>
                  <a:lnTo>
                    <a:pt x="10080" y="191"/>
                  </a:lnTo>
                  <a:lnTo>
                    <a:pt x="10067" y="136"/>
                  </a:lnTo>
                  <a:lnTo>
                    <a:pt x="10053" y="95"/>
                  </a:lnTo>
                  <a:lnTo>
                    <a:pt x="10026" y="68"/>
                  </a:lnTo>
                  <a:lnTo>
                    <a:pt x="9985" y="27"/>
                  </a:lnTo>
                  <a:lnTo>
                    <a:pt x="9944" y="14"/>
                  </a:lnTo>
                  <a:lnTo>
                    <a:pt x="99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1833660" y="3070673"/>
              <a:ext cx="54512" cy="54512"/>
            </a:xfrm>
            <a:custGeom>
              <a:rect b="b" l="l" r="r" t="t"/>
              <a:pathLst>
                <a:path extrusionOk="0" h="1851" w="1851">
                  <a:moveTo>
                    <a:pt x="830" y="0"/>
                  </a:moveTo>
                  <a:lnTo>
                    <a:pt x="735" y="14"/>
                  </a:lnTo>
                  <a:lnTo>
                    <a:pt x="640" y="41"/>
                  </a:lnTo>
                  <a:lnTo>
                    <a:pt x="558" y="68"/>
                  </a:lnTo>
                  <a:lnTo>
                    <a:pt x="477" y="109"/>
                  </a:lnTo>
                  <a:lnTo>
                    <a:pt x="409" y="150"/>
                  </a:lnTo>
                  <a:lnTo>
                    <a:pt x="327" y="204"/>
                  </a:lnTo>
                  <a:lnTo>
                    <a:pt x="259" y="259"/>
                  </a:lnTo>
                  <a:lnTo>
                    <a:pt x="205" y="327"/>
                  </a:lnTo>
                  <a:lnTo>
                    <a:pt x="150" y="408"/>
                  </a:lnTo>
                  <a:lnTo>
                    <a:pt x="109" y="476"/>
                  </a:lnTo>
                  <a:lnTo>
                    <a:pt x="69" y="558"/>
                  </a:lnTo>
                  <a:lnTo>
                    <a:pt x="41" y="640"/>
                  </a:lnTo>
                  <a:lnTo>
                    <a:pt x="14" y="735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" y="1020"/>
                  </a:lnTo>
                  <a:lnTo>
                    <a:pt x="14" y="1102"/>
                  </a:lnTo>
                  <a:lnTo>
                    <a:pt x="41" y="1197"/>
                  </a:lnTo>
                  <a:lnTo>
                    <a:pt x="69" y="1279"/>
                  </a:lnTo>
                  <a:lnTo>
                    <a:pt x="109" y="1360"/>
                  </a:lnTo>
                  <a:lnTo>
                    <a:pt x="150" y="1442"/>
                  </a:lnTo>
                  <a:lnTo>
                    <a:pt x="205" y="1510"/>
                  </a:lnTo>
                  <a:lnTo>
                    <a:pt x="259" y="1578"/>
                  </a:lnTo>
                  <a:lnTo>
                    <a:pt x="327" y="1632"/>
                  </a:lnTo>
                  <a:lnTo>
                    <a:pt x="409" y="1687"/>
                  </a:lnTo>
                  <a:lnTo>
                    <a:pt x="477" y="1728"/>
                  </a:lnTo>
                  <a:lnTo>
                    <a:pt x="558" y="1769"/>
                  </a:lnTo>
                  <a:lnTo>
                    <a:pt x="640" y="1809"/>
                  </a:lnTo>
                  <a:lnTo>
                    <a:pt x="735" y="1823"/>
                  </a:lnTo>
                  <a:lnTo>
                    <a:pt x="830" y="1837"/>
                  </a:lnTo>
                  <a:lnTo>
                    <a:pt x="926" y="1850"/>
                  </a:lnTo>
                  <a:lnTo>
                    <a:pt x="1021" y="1837"/>
                  </a:lnTo>
                  <a:lnTo>
                    <a:pt x="1102" y="1823"/>
                  </a:lnTo>
                  <a:lnTo>
                    <a:pt x="1198" y="1809"/>
                  </a:lnTo>
                  <a:lnTo>
                    <a:pt x="1279" y="1769"/>
                  </a:lnTo>
                  <a:lnTo>
                    <a:pt x="1361" y="1728"/>
                  </a:lnTo>
                  <a:lnTo>
                    <a:pt x="1442" y="1687"/>
                  </a:lnTo>
                  <a:lnTo>
                    <a:pt x="1510" y="1632"/>
                  </a:lnTo>
                  <a:lnTo>
                    <a:pt x="1578" y="1578"/>
                  </a:lnTo>
                  <a:lnTo>
                    <a:pt x="1633" y="1510"/>
                  </a:lnTo>
                  <a:lnTo>
                    <a:pt x="1687" y="1442"/>
                  </a:lnTo>
                  <a:lnTo>
                    <a:pt x="1728" y="1360"/>
                  </a:lnTo>
                  <a:lnTo>
                    <a:pt x="1769" y="1279"/>
                  </a:lnTo>
                  <a:lnTo>
                    <a:pt x="1810" y="1197"/>
                  </a:lnTo>
                  <a:lnTo>
                    <a:pt x="1823" y="1102"/>
                  </a:lnTo>
                  <a:lnTo>
                    <a:pt x="1837" y="1020"/>
                  </a:lnTo>
                  <a:lnTo>
                    <a:pt x="1851" y="925"/>
                  </a:lnTo>
                  <a:lnTo>
                    <a:pt x="1837" y="830"/>
                  </a:lnTo>
                  <a:lnTo>
                    <a:pt x="1823" y="735"/>
                  </a:lnTo>
                  <a:lnTo>
                    <a:pt x="1810" y="640"/>
                  </a:lnTo>
                  <a:lnTo>
                    <a:pt x="1769" y="558"/>
                  </a:lnTo>
                  <a:lnTo>
                    <a:pt x="1728" y="476"/>
                  </a:lnTo>
                  <a:lnTo>
                    <a:pt x="1687" y="408"/>
                  </a:lnTo>
                  <a:lnTo>
                    <a:pt x="1633" y="327"/>
                  </a:lnTo>
                  <a:lnTo>
                    <a:pt x="1578" y="259"/>
                  </a:lnTo>
                  <a:lnTo>
                    <a:pt x="1510" y="204"/>
                  </a:lnTo>
                  <a:lnTo>
                    <a:pt x="1442" y="150"/>
                  </a:lnTo>
                  <a:lnTo>
                    <a:pt x="1361" y="109"/>
                  </a:lnTo>
                  <a:lnTo>
                    <a:pt x="1279" y="68"/>
                  </a:lnTo>
                  <a:lnTo>
                    <a:pt x="1198" y="41"/>
                  </a:lnTo>
                  <a:lnTo>
                    <a:pt x="1102" y="14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1907787" y="2710523"/>
              <a:ext cx="330105" cy="330105"/>
            </a:xfrm>
            <a:custGeom>
              <a:rect b="b" l="l" r="r" t="t"/>
              <a:pathLst>
                <a:path extrusionOk="0" h="11209" w="11209">
                  <a:moveTo>
                    <a:pt x="5604" y="1"/>
                  </a:moveTo>
                  <a:lnTo>
                    <a:pt x="5319" y="14"/>
                  </a:lnTo>
                  <a:lnTo>
                    <a:pt x="5033" y="28"/>
                  </a:lnTo>
                  <a:lnTo>
                    <a:pt x="4747" y="69"/>
                  </a:lnTo>
                  <a:lnTo>
                    <a:pt x="4475" y="109"/>
                  </a:lnTo>
                  <a:lnTo>
                    <a:pt x="4203" y="177"/>
                  </a:lnTo>
                  <a:lnTo>
                    <a:pt x="3945" y="259"/>
                  </a:lnTo>
                  <a:lnTo>
                    <a:pt x="3686" y="341"/>
                  </a:lnTo>
                  <a:lnTo>
                    <a:pt x="3428" y="436"/>
                  </a:lnTo>
                  <a:lnTo>
                    <a:pt x="3183" y="558"/>
                  </a:lnTo>
                  <a:lnTo>
                    <a:pt x="2938" y="681"/>
                  </a:lnTo>
                  <a:lnTo>
                    <a:pt x="2707" y="817"/>
                  </a:lnTo>
                  <a:lnTo>
                    <a:pt x="2476" y="953"/>
                  </a:lnTo>
                  <a:lnTo>
                    <a:pt x="2258" y="1116"/>
                  </a:lnTo>
                  <a:lnTo>
                    <a:pt x="2040" y="1279"/>
                  </a:lnTo>
                  <a:lnTo>
                    <a:pt x="1836" y="1456"/>
                  </a:lnTo>
                  <a:lnTo>
                    <a:pt x="1646" y="1646"/>
                  </a:lnTo>
                  <a:lnTo>
                    <a:pt x="1456" y="1837"/>
                  </a:lnTo>
                  <a:lnTo>
                    <a:pt x="1279" y="2041"/>
                  </a:lnTo>
                  <a:lnTo>
                    <a:pt x="1115" y="2245"/>
                  </a:lnTo>
                  <a:lnTo>
                    <a:pt x="966" y="2476"/>
                  </a:lnTo>
                  <a:lnTo>
                    <a:pt x="816" y="2694"/>
                  </a:lnTo>
                  <a:lnTo>
                    <a:pt x="680" y="2939"/>
                  </a:lnTo>
                  <a:lnTo>
                    <a:pt x="558" y="3170"/>
                  </a:lnTo>
                  <a:lnTo>
                    <a:pt x="449" y="3428"/>
                  </a:lnTo>
                  <a:lnTo>
                    <a:pt x="340" y="3673"/>
                  </a:lnTo>
                  <a:lnTo>
                    <a:pt x="258" y="3932"/>
                  </a:lnTo>
                  <a:lnTo>
                    <a:pt x="177" y="4204"/>
                  </a:lnTo>
                  <a:lnTo>
                    <a:pt x="122" y="4476"/>
                  </a:lnTo>
                  <a:lnTo>
                    <a:pt x="68" y="4748"/>
                  </a:lnTo>
                  <a:lnTo>
                    <a:pt x="41" y="5033"/>
                  </a:lnTo>
                  <a:lnTo>
                    <a:pt x="14" y="5319"/>
                  </a:lnTo>
                  <a:lnTo>
                    <a:pt x="0" y="5605"/>
                  </a:lnTo>
                  <a:lnTo>
                    <a:pt x="14" y="5890"/>
                  </a:lnTo>
                  <a:lnTo>
                    <a:pt x="41" y="6176"/>
                  </a:lnTo>
                  <a:lnTo>
                    <a:pt x="68" y="6462"/>
                  </a:lnTo>
                  <a:lnTo>
                    <a:pt x="122" y="6734"/>
                  </a:lnTo>
                  <a:lnTo>
                    <a:pt x="177" y="7006"/>
                  </a:lnTo>
                  <a:lnTo>
                    <a:pt x="258" y="7264"/>
                  </a:lnTo>
                  <a:lnTo>
                    <a:pt x="340" y="7523"/>
                  </a:lnTo>
                  <a:lnTo>
                    <a:pt x="449" y="7781"/>
                  </a:lnTo>
                  <a:lnTo>
                    <a:pt x="558" y="8026"/>
                  </a:lnTo>
                  <a:lnTo>
                    <a:pt x="680" y="8271"/>
                  </a:lnTo>
                  <a:lnTo>
                    <a:pt x="816" y="8502"/>
                  </a:lnTo>
                  <a:lnTo>
                    <a:pt x="966" y="8733"/>
                  </a:lnTo>
                  <a:lnTo>
                    <a:pt x="1115" y="8951"/>
                  </a:lnTo>
                  <a:lnTo>
                    <a:pt x="1279" y="9169"/>
                  </a:lnTo>
                  <a:lnTo>
                    <a:pt x="1456" y="9373"/>
                  </a:lnTo>
                  <a:lnTo>
                    <a:pt x="1646" y="9563"/>
                  </a:lnTo>
                  <a:lnTo>
                    <a:pt x="1836" y="9754"/>
                  </a:lnTo>
                  <a:lnTo>
                    <a:pt x="2040" y="9930"/>
                  </a:lnTo>
                  <a:lnTo>
                    <a:pt x="2258" y="10094"/>
                  </a:lnTo>
                  <a:lnTo>
                    <a:pt x="2476" y="10243"/>
                  </a:lnTo>
                  <a:lnTo>
                    <a:pt x="2707" y="10393"/>
                  </a:lnTo>
                  <a:lnTo>
                    <a:pt x="2938" y="10529"/>
                  </a:lnTo>
                  <a:lnTo>
                    <a:pt x="3183" y="10651"/>
                  </a:lnTo>
                  <a:lnTo>
                    <a:pt x="3428" y="10760"/>
                  </a:lnTo>
                  <a:lnTo>
                    <a:pt x="3686" y="10869"/>
                  </a:lnTo>
                  <a:lnTo>
                    <a:pt x="3945" y="10951"/>
                  </a:lnTo>
                  <a:lnTo>
                    <a:pt x="4203" y="11032"/>
                  </a:lnTo>
                  <a:lnTo>
                    <a:pt x="4475" y="11087"/>
                  </a:lnTo>
                  <a:lnTo>
                    <a:pt x="4747" y="11141"/>
                  </a:lnTo>
                  <a:lnTo>
                    <a:pt x="5033" y="11168"/>
                  </a:lnTo>
                  <a:lnTo>
                    <a:pt x="5319" y="11195"/>
                  </a:lnTo>
                  <a:lnTo>
                    <a:pt x="5604" y="11209"/>
                  </a:lnTo>
                  <a:lnTo>
                    <a:pt x="5890" y="11195"/>
                  </a:lnTo>
                  <a:lnTo>
                    <a:pt x="6176" y="11168"/>
                  </a:lnTo>
                  <a:lnTo>
                    <a:pt x="6461" y="11141"/>
                  </a:lnTo>
                  <a:lnTo>
                    <a:pt x="6733" y="11087"/>
                  </a:lnTo>
                  <a:lnTo>
                    <a:pt x="7005" y="11032"/>
                  </a:lnTo>
                  <a:lnTo>
                    <a:pt x="7277" y="10951"/>
                  </a:lnTo>
                  <a:lnTo>
                    <a:pt x="7536" y="10869"/>
                  </a:lnTo>
                  <a:lnTo>
                    <a:pt x="7781" y="10760"/>
                  </a:lnTo>
                  <a:lnTo>
                    <a:pt x="8039" y="10651"/>
                  </a:lnTo>
                  <a:lnTo>
                    <a:pt x="8270" y="10529"/>
                  </a:lnTo>
                  <a:lnTo>
                    <a:pt x="8515" y="10393"/>
                  </a:lnTo>
                  <a:lnTo>
                    <a:pt x="8733" y="10243"/>
                  </a:lnTo>
                  <a:lnTo>
                    <a:pt x="8951" y="10094"/>
                  </a:lnTo>
                  <a:lnTo>
                    <a:pt x="9168" y="9930"/>
                  </a:lnTo>
                  <a:lnTo>
                    <a:pt x="9372" y="9754"/>
                  </a:lnTo>
                  <a:lnTo>
                    <a:pt x="9563" y="9563"/>
                  </a:lnTo>
                  <a:lnTo>
                    <a:pt x="9753" y="9373"/>
                  </a:lnTo>
                  <a:lnTo>
                    <a:pt x="9930" y="9169"/>
                  </a:lnTo>
                  <a:lnTo>
                    <a:pt x="10093" y="8951"/>
                  </a:lnTo>
                  <a:lnTo>
                    <a:pt x="10256" y="8733"/>
                  </a:lnTo>
                  <a:lnTo>
                    <a:pt x="10392" y="8502"/>
                  </a:lnTo>
                  <a:lnTo>
                    <a:pt x="10528" y="8271"/>
                  </a:lnTo>
                  <a:lnTo>
                    <a:pt x="10651" y="8026"/>
                  </a:lnTo>
                  <a:lnTo>
                    <a:pt x="10773" y="7781"/>
                  </a:lnTo>
                  <a:lnTo>
                    <a:pt x="10869" y="7523"/>
                  </a:lnTo>
                  <a:lnTo>
                    <a:pt x="10950" y="7264"/>
                  </a:lnTo>
                  <a:lnTo>
                    <a:pt x="11032" y="7006"/>
                  </a:lnTo>
                  <a:lnTo>
                    <a:pt x="11100" y="6734"/>
                  </a:lnTo>
                  <a:lnTo>
                    <a:pt x="11141" y="6462"/>
                  </a:lnTo>
                  <a:lnTo>
                    <a:pt x="11181" y="6176"/>
                  </a:lnTo>
                  <a:lnTo>
                    <a:pt x="11195" y="5890"/>
                  </a:lnTo>
                  <a:lnTo>
                    <a:pt x="11209" y="5605"/>
                  </a:lnTo>
                  <a:lnTo>
                    <a:pt x="11195" y="5319"/>
                  </a:lnTo>
                  <a:lnTo>
                    <a:pt x="11181" y="5033"/>
                  </a:lnTo>
                  <a:lnTo>
                    <a:pt x="11141" y="4748"/>
                  </a:lnTo>
                  <a:lnTo>
                    <a:pt x="11100" y="4476"/>
                  </a:lnTo>
                  <a:lnTo>
                    <a:pt x="11032" y="4204"/>
                  </a:lnTo>
                  <a:lnTo>
                    <a:pt x="10950" y="3932"/>
                  </a:lnTo>
                  <a:lnTo>
                    <a:pt x="10869" y="3673"/>
                  </a:lnTo>
                  <a:lnTo>
                    <a:pt x="10773" y="3428"/>
                  </a:lnTo>
                  <a:lnTo>
                    <a:pt x="10651" y="3170"/>
                  </a:lnTo>
                  <a:lnTo>
                    <a:pt x="10528" y="2939"/>
                  </a:lnTo>
                  <a:lnTo>
                    <a:pt x="10392" y="2694"/>
                  </a:lnTo>
                  <a:lnTo>
                    <a:pt x="10256" y="2476"/>
                  </a:lnTo>
                  <a:lnTo>
                    <a:pt x="10093" y="2245"/>
                  </a:lnTo>
                  <a:lnTo>
                    <a:pt x="9930" y="2041"/>
                  </a:lnTo>
                  <a:lnTo>
                    <a:pt x="9753" y="1837"/>
                  </a:lnTo>
                  <a:lnTo>
                    <a:pt x="9563" y="1646"/>
                  </a:lnTo>
                  <a:lnTo>
                    <a:pt x="9372" y="1456"/>
                  </a:lnTo>
                  <a:lnTo>
                    <a:pt x="9168" y="1279"/>
                  </a:lnTo>
                  <a:lnTo>
                    <a:pt x="8951" y="1116"/>
                  </a:lnTo>
                  <a:lnTo>
                    <a:pt x="8733" y="953"/>
                  </a:lnTo>
                  <a:lnTo>
                    <a:pt x="8515" y="817"/>
                  </a:lnTo>
                  <a:lnTo>
                    <a:pt x="8270" y="681"/>
                  </a:lnTo>
                  <a:lnTo>
                    <a:pt x="8039" y="558"/>
                  </a:lnTo>
                  <a:lnTo>
                    <a:pt x="7781" y="436"/>
                  </a:lnTo>
                  <a:lnTo>
                    <a:pt x="7536" y="341"/>
                  </a:lnTo>
                  <a:lnTo>
                    <a:pt x="7277" y="259"/>
                  </a:lnTo>
                  <a:lnTo>
                    <a:pt x="7005" y="177"/>
                  </a:lnTo>
                  <a:lnTo>
                    <a:pt x="6733" y="109"/>
                  </a:lnTo>
                  <a:lnTo>
                    <a:pt x="6461" y="69"/>
                  </a:lnTo>
                  <a:lnTo>
                    <a:pt x="6176" y="28"/>
                  </a:lnTo>
                  <a:lnTo>
                    <a:pt x="5890" y="14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1974669" y="2779820"/>
              <a:ext cx="189923" cy="190306"/>
            </a:xfrm>
            <a:custGeom>
              <a:rect b="b" l="l" r="r" t="t"/>
              <a:pathLst>
                <a:path extrusionOk="0" h="6462" w="6449">
                  <a:moveTo>
                    <a:pt x="3320" y="2272"/>
                  </a:moveTo>
                  <a:lnTo>
                    <a:pt x="3415" y="2300"/>
                  </a:lnTo>
                  <a:lnTo>
                    <a:pt x="3510" y="2313"/>
                  </a:lnTo>
                  <a:lnTo>
                    <a:pt x="3592" y="2354"/>
                  </a:lnTo>
                  <a:lnTo>
                    <a:pt x="3687" y="2395"/>
                  </a:lnTo>
                  <a:lnTo>
                    <a:pt x="3755" y="2436"/>
                  </a:lnTo>
                  <a:lnTo>
                    <a:pt x="3837" y="2490"/>
                  </a:lnTo>
                  <a:lnTo>
                    <a:pt x="3905" y="2558"/>
                  </a:lnTo>
                  <a:lnTo>
                    <a:pt x="3959" y="2626"/>
                  </a:lnTo>
                  <a:lnTo>
                    <a:pt x="4027" y="2694"/>
                  </a:lnTo>
                  <a:lnTo>
                    <a:pt x="4068" y="2776"/>
                  </a:lnTo>
                  <a:lnTo>
                    <a:pt x="4109" y="2857"/>
                  </a:lnTo>
                  <a:lnTo>
                    <a:pt x="4136" y="2953"/>
                  </a:lnTo>
                  <a:lnTo>
                    <a:pt x="4163" y="3034"/>
                  </a:lnTo>
                  <a:lnTo>
                    <a:pt x="4177" y="3129"/>
                  </a:lnTo>
                  <a:lnTo>
                    <a:pt x="4190" y="3238"/>
                  </a:lnTo>
                  <a:lnTo>
                    <a:pt x="4177" y="3333"/>
                  </a:lnTo>
                  <a:lnTo>
                    <a:pt x="4163" y="3429"/>
                  </a:lnTo>
                  <a:lnTo>
                    <a:pt x="4136" y="3524"/>
                  </a:lnTo>
                  <a:lnTo>
                    <a:pt x="4109" y="3605"/>
                  </a:lnTo>
                  <a:lnTo>
                    <a:pt x="4068" y="3687"/>
                  </a:lnTo>
                  <a:lnTo>
                    <a:pt x="4027" y="3769"/>
                  </a:lnTo>
                  <a:lnTo>
                    <a:pt x="3959" y="3837"/>
                  </a:lnTo>
                  <a:lnTo>
                    <a:pt x="3905" y="3905"/>
                  </a:lnTo>
                  <a:lnTo>
                    <a:pt x="3837" y="3973"/>
                  </a:lnTo>
                  <a:lnTo>
                    <a:pt x="3755" y="4027"/>
                  </a:lnTo>
                  <a:lnTo>
                    <a:pt x="3687" y="4082"/>
                  </a:lnTo>
                  <a:lnTo>
                    <a:pt x="3592" y="4122"/>
                  </a:lnTo>
                  <a:lnTo>
                    <a:pt x="3510" y="4150"/>
                  </a:lnTo>
                  <a:lnTo>
                    <a:pt x="3415" y="4177"/>
                  </a:lnTo>
                  <a:lnTo>
                    <a:pt x="3320" y="4190"/>
                  </a:lnTo>
                  <a:lnTo>
                    <a:pt x="3129" y="4190"/>
                  </a:lnTo>
                  <a:lnTo>
                    <a:pt x="3034" y="4177"/>
                  </a:lnTo>
                  <a:lnTo>
                    <a:pt x="2939" y="4150"/>
                  </a:lnTo>
                  <a:lnTo>
                    <a:pt x="2857" y="4122"/>
                  </a:lnTo>
                  <a:lnTo>
                    <a:pt x="2762" y="4082"/>
                  </a:lnTo>
                  <a:lnTo>
                    <a:pt x="2694" y="4027"/>
                  </a:lnTo>
                  <a:lnTo>
                    <a:pt x="2612" y="3973"/>
                  </a:lnTo>
                  <a:lnTo>
                    <a:pt x="2544" y="3905"/>
                  </a:lnTo>
                  <a:lnTo>
                    <a:pt x="2490" y="3837"/>
                  </a:lnTo>
                  <a:lnTo>
                    <a:pt x="2436" y="3769"/>
                  </a:lnTo>
                  <a:lnTo>
                    <a:pt x="2381" y="3687"/>
                  </a:lnTo>
                  <a:lnTo>
                    <a:pt x="2340" y="3605"/>
                  </a:lnTo>
                  <a:lnTo>
                    <a:pt x="2313" y="3524"/>
                  </a:lnTo>
                  <a:lnTo>
                    <a:pt x="2286" y="3429"/>
                  </a:lnTo>
                  <a:lnTo>
                    <a:pt x="2272" y="3333"/>
                  </a:lnTo>
                  <a:lnTo>
                    <a:pt x="2259" y="3238"/>
                  </a:lnTo>
                  <a:lnTo>
                    <a:pt x="2272" y="3129"/>
                  </a:lnTo>
                  <a:lnTo>
                    <a:pt x="2286" y="3034"/>
                  </a:lnTo>
                  <a:lnTo>
                    <a:pt x="2313" y="2953"/>
                  </a:lnTo>
                  <a:lnTo>
                    <a:pt x="2340" y="2857"/>
                  </a:lnTo>
                  <a:lnTo>
                    <a:pt x="2381" y="2776"/>
                  </a:lnTo>
                  <a:lnTo>
                    <a:pt x="2436" y="2694"/>
                  </a:lnTo>
                  <a:lnTo>
                    <a:pt x="2490" y="2626"/>
                  </a:lnTo>
                  <a:lnTo>
                    <a:pt x="2544" y="2558"/>
                  </a:lnTo>
                  <a:lnTo>
                    <a:pt x="2612" y="2490"/>
                  </a:lnTo>
                  <a:lnTo>
                    <a:pt x="2694" y="2436"/>
                  </a:lnTo>
                  <a:lnTo>
                    <a:pt x="2762" y="2395"/>
                  </a:lnTo>
                  <a:lnTo>
                    <a:pt x="2857" y="2354"/>
                  </a:lnTo>
                  <a:lnTo>
                    <a:pt x="2939" y="2313"/>
                  </a:lnTo>
                  <a:lnTo>
                    <a:pt x="3034" y="2300"/>
                  </a:lnTo>
                  <a:lnTo>
                    <a:pt x="3129" y="2272"/>
                  </a:lnTo>
                  <a:close/>
                  <a:moveTo>
                    <a:pt x="2612" y="1"/>
                  </a:moveTo>
                  <a:lnTo>
                    <a:pt x="2612" y="967"/>
                  </a:lnTo>
                  <a:lnTo>
                    <a:pt x="2436" y="1021"/>
                  </a:lnTo>
                  <a:lnTo>
                    <a:pt x="2245" y="1089"/>
                  </a:lnTo>
                  <a:lnTo>
                    <a:pt x="2082" y="1171"/>
                  </a:lnTo>
                  <a:lnTo>
                    <a:pt x="1919" y="1279"/>
                  </a:lnTo>
                  <a:lnTo>
                    <a:pt x="1225" y="586"/>
                  </a:lnTo>
                  <a:lnTo>
                    <a:pt x="490" y="1320"/>
                  </a:lnTo>
                  <a:lnTo>
                    <a:pt x="1198" y="2041"/>
                  </a:lnTo>
                  <a:lnTo>
                    <a:pt x="1130" y="2177"/>
                  </a:lnTo>
                  <a:lnTo>
                    <a:pt x="1062" y="2313"/>
                  </a:lnTo>
                  <a:lnTo>
                    <a:pt x="994" y="2463"/>
                  </a:lnTo>
                  <a:lnTo>
                    <a:pt x="953" y="2626"/>
                  </a:lnTo>
                  <a:lnTo>
                    <a:pt x="1" y="2626"/>
                  </a:lnTo>
                  <a:lnTo>
                    <a:pt x="1" y="3673"/>
                  </a:lnTo>
                  <a:lnTo>
                    <a:pt x="912" y="3673"/>
                  </a:lnTo>
                  <a:lnTo>
                    <a:pt x="953" y="3837"/>
                  </a:lnTo>
                  <a:lnTo>
                    <a:pt x="1007" y="4000"/>
                  </a:lnTo>
                  <a:lnTo>
                    <a:pt x="1062" y="4163"/>
                  </a:lnTo>
                  <a:lnTo>
                    <a:pt x="1143" y="4313"/>
                  </a:lnTo>
                  <a:lnTo>
                    <a:pt x="382" y="5074"/>
                  </a:lnTo>
                  <a:lnTo>
                    <a:pt x="1116" y="5823"/>
                  </a:lnTo>
                  <a:lnTo>
                    <a:pt x="1823" y="5115"/>
                  </a:lnTo>
                  <a:lnTo>
                    <a:pt x="2000" y="5238"/>
                  </a:lnTo>
                  <a:lnTo>
                    <a:pt x="2191" y="5347"/>
                  </a:lnTo>
                  <a:lnTo>
                    <a:pt x="2395" y="5442"/>
                  </a:lnTo>
                  <a:lnTo>
                    <a:pt x="2612" y="5510"/>
                  </a:lnTo>
                  <a:lnTo>
                    <a:pt x="2612" y="6462"/>
                  </a:lnTo>
                  <a:lnTo>
                    <a:pt x="3660" y="6462"/>
                  </a:lnTo>
                  <a:lnTo>
                    <a:pt x="3660" y="5551"/>
                  </a:lnTo>
                  <a:lnTo>
                    <a:pt x="3864" y="5496"/>
                  </a:lnTo>
                  <a:lnTo>
                    <a:pt x="4054" y="5428"/>
                  </a:lnTo>
                  <a:lnTo>
                    <a:pt x="4245" y="5360"/>
                  </a:lnTo>
                  <a:lnTo>
                    <a:pt x="4422" y="5251"/>
                  </a:lnTo>
                  <a:lnTo>
                    <a:pt x="5047" y="5891"/>
                  </a:lnTo>
                  <a:lnTo>
                    <a:pt x="5795" y="5143"/>
                  </a:lnTo>
                  <a:lnTo>
                    <a:pt x="5183" y="4544"/>
                  </a:lnTo>
                  <a:lnTo>
                    <a:pt x="5306" y="4340"/>
                  </a:lnTo>
                  <a:lnTo>
                    <a:pt x="5401" y="4122"/>
                  </a:lnTo>
                  <a:lnTo>
                    <a:pt x="5483" y="3905"/>
                  </a:lnTo>
                  <a:lnTo>
                    <a:pt x="5537" y="3673"/>
                  </a:lnTo>
                  <a:lnTo>
                    <a:pt x="6448" y="3673"/>
                  </a:lnTo>
                  <a:lnTo>
                    <a:pt x="6448" y="2626"/>
                  </a:lnTo>
                  <a:lnTo>
                    <a:pt x="5496" y="2626"/>
                  </a:lnTo>
                  <a:lnTo>
                    <a:pt x="5455" y="2463"/>
                  </a:lnTo>
                  <a:lnTo>
                    <a:pt x="5387" y="2313"/>
                  </a:lnTo>
                  <a:lnTo>
                    <a:pt x="5333" y="2177"/>
                  </a:lnTo>
                  <a:lnTo>
                    <a:pt x="5251" y="2041"/>
                  </a:lnTo>
                  <a:lnTo>
                    <a:pt x="5959" y="1320"/>
                  </a:lnTo>
                  <a:lnTo>
                    <a:pt x="5224" y="586"/>
                  </a:lnTo>
                  <a:lnTo>
                    <a:pt x="4530" y="1279"/>
                  </a:lnTo>
                  <a:lnTo>
                    <a:pt x="4326" y="1157"/>
                  </a:lnTo>
                  <a:lnTo>
                    <a:pt x="4122" y="1048"/>
                  </a:lnTo>
                  <a:lnTo>
                    <a:pt x="3891" y="980"/>
                  </a:lnTo>
                  <a:lnTo>
                    <a:pt x="3660" y="926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638262" y="2931667"/>
              <a:ext cx="297681" cy="297268"/>
            </a:xfrm>
            <a:custGeom>
              <a:rect b="b" l="l" r="r" t="t"/>
              <a:pathLst>
                <a:path extrusionOk="0" h="10094" w="10108">
                  <a:moveTo>
                    <a:pt x="204" y="0"/>
                  </a:moveTo>
                  <a:lnTo>
                    <a:pt x="150" y="14"/>
                  </a:lnTo>
                  <a:lnTo>
                    <a:pt x="109" y="27"/>
                  </a:lnTo>
                  <a:lnTo>
                    <a:pt x="82" y="68"/>
                  </a:lnTo>
                  <a:lnTo>
                    <a:pt x="41" y="95"/>
                  </a:lnTo>
                  <a:lnTo>
                    <a:pt x="28" y="136"/>
                  </a:lnTo>
                  <a:lnTo>
                    <a:pt x="14" y="191"/>
                  </a:lnTo>
                  <a:lnTo>
                    <a:pt x="0" y="231"/>
                  </a:lnTo>
                  <a:lnTo>
                    <a:pt x="14" y="272"/>
                  </a:lnTo>
                  <a:lnTo>
                    <a:pt x="28" y="327"/>
                  </a:lnTo>
                  <a:lnTo>
                    <a:pt x="41" y="367"/>
                  </a:lnTo>
                  <a:lnTo>
                    <a:pt x="82" y="395"/>
                  </a:lnTo>
                  <a:lnTo>
                    <a:pt x="9699" y="10025"/>
                  </a:lnTo>
                  <a:lnTo>
                    <a:pt x="9740" y="10052"/>
                  </a:lnTo>
                  <a:lnTo>
                    <a:pt x="9781" y="10066"/>
                  </a:lnTo>
                  <a:lnTo>
                    <a:pt x="9821" y="10080"/>
                  </a:lnTo>
                  <a:lnTo>
                    <a:pt x="9862" y="10093"/>
                  </a:lnTo>
                  <a:lnTo>
                    <a:pt x="9903" y="10080"/>
                  </a:lnTo>
                  <a:lnTo>
                    <a:pt x="9957" y="10066"/>
                  </a:lnTo>
                  <a:lnTo>
                    <a:pt x="9998" y="10052"/>
                  </a:lnTo>
                  <a:lnTo>
                    <a:pt x="10026" y="10025"/>
                  </a:lnTo>
                  <a:lnTo>
                    <a:pt x="10066" y="9984"/>
                  </a:lnTo>
                  <a:lnTo>
                    <a:pt x="10080" y="9944"/>
                  </a:lnTo>
                  <a:lnTo>
                    <a:pt x="10094" y="9903"/>
                  </a:lnTo>
                  <a:lnTo>
                    <a:pt x="10107" y="9848"/>
                  </a:lnTo>
                  <a:lnTo>
                    <a:pt x="10094" y="9808"/>
                  </a:lnTo>
                  <a:lnTo>
                    <a:pt x="10080" y="9767"/>
                  </a:lnTo>
                  <a:lnTo>
                    <a:pt x="10066" y="9726"/>
                  </a:lnTo>
                  <a:lnTo>
                    <a:pt x="10026" y="9685"/>
                  </a:lnTo>
                  <a:lnTo>
                    <a:pt x="408" y="68"/>
                  </a:lnTo>
                  <a:lnTo>
                    <a:pt x="368" y="27"/>
                  </a:lnTo>
                  <a:lnTo>
                    <a:pt x="327" y="1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780066" y="3070673"/>
              <a:ext cx="54924" cy="54512"/>
            </a:xfrm>
            <a:custGeom>
              <a:rect b="b" l="l" r="r" t="t"/>
              <a:pathLst>
                <a:path extrusionOk="0" h="1851" w="1865">
                  <a:moveTo>
                    <a:pt x="844" y="0"/>
                  </a:moveTo>
                  <a:lnTo>
                    <a:pt x="749" y="14"/>
                  </a:lnTo>
                  <a:lnTo>
                    <a:pt x="654" y="41"/>
                  </a:lnTo>
                  <a:lnTo>
                    <a:pt x="572" y="68"/>
                  </a:lnTo>
                  <a:lnTo>
                    <a:pt x="490" y="109"/>
                  </a:lnTo>
                  <a:lnTo>
                    <a:pt x="409" y="150"/>
                  </a:lnTo>
                  <a:lnTo>
                    <a:pt x="341" y="204"/>
                  </a:lnTo>
                  <a:lnTo>
                    <a:pt x="273" y="259"/>
                  </a:lnTo>
                  <a:lnTo>
                    <a:pt x="218" y="327"/>
                  </a:lnTo>
                  <a:lnTo>
                    <a:pt x="164" y="408"/>
                  </a:lnTo>
                  <a:lnTo>
                    <a:pt x="123" y="476"/>
                  </a:lnTo>
                  <a:lnTo>
                    <a:pt x="82" y="558"/>
                  </a:lnTo>
                  <a:lnTo>
                    <a:pt x="55" y="640"/>
                  </a:lnTo>
                  <a:lnTo>
                    <a:pt x="28" y="735"/>
                  </a:lnTo>
                  <a:lnTo>
                    <a:pt x="14" y="830"/>
                  </a:lnTo>
                  <a:lnTo>
                    <a:pt x="1" y="925"/>
                  </a:lnTo>
                  <a:lnTo>
                    <a:pt x="14" y="1020"/>
                  </a:lnTo>
                  <a:lnTo>
                    <a:pt x="28" y="1102"/>
                  </a:lnTo>
                  <a:lnTo>
                    <a:pt x="55" y="1197"/>
                  </a:lnTo>
                  <a:lnTo>
                    <a:pt x="82" y="1279"/>
                  </a:lnTo>
                  <a:lnTo>
                    <a:pt x="123" y="1360"/>
                  </a:lnTo>
                  <a:lnTo>
                    <a:pt x="164" y="1442"/>
                  </a:lnTo>
                  <a:lnTo>
                    <a:pt x="218" y="1510"/>
                  </a:lnTo>
                  <a:lnTo>
                    <a:pt x="273" y="1578"/>
                  </a:lnTo>
                  <a:lnTo>
                    <a:pt x="341" y="1632"/>
                  </a:lnTo>
                  <a:lnTo>
                    <a:pt x="409" y="1687"/>
                  </a:lnTo>
                  <a:lnTo>
                    <a:pt x="490" y="1728"/>
                  </a:lnTo>
                  <a:lnTo>
                    <a:pt x="572" y="1769"/>
                  </a:lnTo>
                  <a:lnTo>
                    <a:pt x="654" y="1809"/>
                  </a:lnTo>
                  <a:lnTo>
                    <a:pt x="749" y="1823"/>
                  </a:lnTo>
                  <a:lnTo>
                    <a:pt x="844" y="1837"/>
                  </a:lnTo>
                  <a:lnTo>
                    <a:pt x="939" y="1850"/>
                  </a:lnTo>
                  <a:lnTo>
                    <a:pt x="1035" y="1837"/>
                  </a:lnTo>
                  <a:lnTo>
                    <a:pt x="1116" y="1823"/>
                  </a:lnTo>
                  <a:lnTo>
                    <a:pt x="1211" y="1809"/>
                  </a:lnTo>
                  <a:lnTo>
                    <a:pt x="1293" y="1769"/>
                  </a:lnTo>
                  <a:lnTo>
                    <a:pt x="1375" y="1728"/>
                  </a:lnTo>
                  <a:lnTo>
                    <a:pt x="1456" y="1687"/>
                  </a:lnTo>
                  <a:lnTo>
                    <a:pt x="1524" y="1632"/>
                  </a:lnTo>
                  <a:lnTo>
                    <a:pt x="1592" y="1578"/>
                  </a:lnTo>
                  <a:lnTo>
                    <a:pt x="1647" y="1510"/>
                  </a:lnTo>
                  <a:lnTo>
                    <a:pt x="1701" y="1442"/>
                  </a:lnTo>
                  <a:lnTo>
                    <a:pt x="1742" y="1360"/>
                  </a:lnTo>
                  <a:lnTo>
                    <a:pt x="1783" y="1279"/>
                  </a:lnTo>
                  <a:lnTo>
                    <a:pt x="1823" y="1197"/>
                  </a:lnTo>
                  <a:lnTo>
                    <a:pt x="1837" y="1102"/>
                  </a:lnTo>
                  <a:lnTo>
                    <a:pt x="1851" y="1020"/>
                  </a:lnTo>
                  <a:lnTo>
                    <a:pt x="1864" y="925"/>
                  </a:lnTo>
                  <a:lnTo>
                    <a:pt x="1851" y="830"/>
                  </a:lnTo>
                  <a:lnTo>
                    <a:pt x="1837" y="735"/>
                  </a:lnTo>
                  <a:lnTo>
                    <a:pt x="1823" y="640"/>
                  </a:lnTo>
                  <a:lnTo>
                    <a:pt x="1783" y="558"/>
                  </a:lnTo>
                  <a:lnTo>
                    <a:pt x="1742" y="476"/>
                  </a:lnTo>
                  <a:lnTo>
                    <a:pt x="1701" y="408"/>
                  </a:lnTo>
                  <a:lnTo>
                    <a:pt x="1647" y="327"/>
                  </a:lnTo>
                  <a:lnTo>
                    <a:pt x="1592" y="259"/>
                  </a:lnTo>
                  <a:lnTo>
                    <a:pt x="1524" y="204"/>
                  </a:lnTo>
                  <a:lnTo>
                    <a:pt x="1456" y="150"/>
                  </a:lnTo>
                  <a:lnTo>
                    <a:pt x="1375" y="109"/>
                  </a:lnTo>
                  <a:lnTo>
                    <a:pt x="1293" y="68"/>
                  </a:lnTo>
                  <a:lnTo>
                    <a:pt x="1211" y="41"/>
                  </a:lnTo>
                  <a:lnTo>
                    <a:pt x="1116" y="14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457200" y="2719329"/>
              <a:ext cx="330105" cy="329722"/>
            </a:xfrm>
            <a:custGeom>
              <a:rect b="b" l="l" r="r" t="t"/>
              <a:pathLst>
                <a:path extrusionOk="0" h="11196" w="11209">
                  <a:moveTo>
                    <a:pt x="5319" y="1"/>
                  </a:moveTo>
                  <a:lnTo>
                    <a:pt x="5033" y="28"/>
                  </a:lnTo>
                  <a:lnTo>
                    <a:pt x="4747" y="55"/>
                  </a:lnTo>
                  <a:lnTo>
                    <a:pt x="4475" y="110"/>
                  </a:lnTo>
                  <a:lnTo>
                    <a:pt x="4203" y="178"/>
                  </a:lnTo>
                  <a:lnTo>
                    <a:pt x="3931" y="246"/>
                  </a:lnTo>
                  <a:lnTo>
                    <a:pt x="3673" y="341"/>
                  </a:lnTo>
                  <a:lnTo>
                    <a:pt x="3428" y="436"/>
                  </a:lnTo>
                  <a:lnTo>
                    <a:pt x="3169" y="545"/>
                  </a:lnTo>
                  <a:lnTo>
                    <a:pt x="2938" y="667"/>
                  </a:lnTo>
                  <a:lnTo>
                    <a:pt x="2693" y="803"/>
                  </a:lnTo>
                  <a:lnTo>
                    <a:pt x="2476" y="953"/>
                  </a:lnTo>
                  <a:lnTo>
                    <a:pt x="2244" y="1103"/>
                  </a:lnTo>
                  <a:lnTo>
                    <a:pt x="2040" y="1279"/>
                  </a:lnTo>
                  <a:lnTo>
                    <a:pt x="1836" y="1456"/>
                  </a:lnTo>
                  <a:lnTo>
                    <a:pt x="1646" y="1633"/>
                  </a:lnTo>
                  <a:lnTo>
                    <a:pt x="1455" y="1837"/>
                  </a:lnTo>
                  <a:lnTo>
                    <a:pt x="1279" y="2041"/>
                  </a:lnTo>
                  <a:lnTo>
                    <a:pt x="1115" y="2245"/>
                  </a:lnTo>
                  <a:lnTo>
                    <a:pt x="952" y="2463"/>
                  </a:lnTo>
                  <a:lnTo>
                    <a:pt x="816" y="2694"/>
                  </a:lnTo>
                  <a:lnTo>
                    <a:pt x="680" y="2925"/>
                  </a:lnTo>
                  <a:lnTo>
                    <a:pt x="558" y="3170"/>
                  </a:lnTo>
                  <a:lnTo>
                    <a:pt x="435" y="3415"/>
                  </a:lnTo>
                  <a:lnTo>
                    <a:pt x="340" y="3673"/>
                  </a:lnTo>
                  <a:lnTo>
                    <a:pt x="258" y="3932"/>
                  </a:lnTo>
                  <a:lnTo>
                    <a:pt x="177" y="4204"/>
                  </a:lnTo>
                  <a:lnTo>
                    <a:pt x="109" y="4462"/>
                  </a:lnTo>
                  <a:lnTo>
                    <a:pt x="68" y="4748"/>
                  </a:lnTo>
                  <a:lnTo>
                    <a:pt x="27" y="5020"/>
                  </a:lnTo>
                  <a:lnTo>
                    <a:pt x="14" y="5306"/>
                  </a:lnTo>
                  <a:lnTo>
                    <a:pt x="0" y="5591"/>
                  </a:lnTo>
                  <a:lnTo>
                    <a:pt x="14" y="5891"/>
                  </a:lnTo>
                  <a:lnTo>
                    <a:pt x="27" y="6176"/>
                  </a:lnTo>
                  <a:lnTo>
                    <a:pt x="68" y="6448"/>
                  </a:lnTo>
                  <a:lnTo>
                    <a:pt x="109" y="6720"/>
                  </a:lnTo>
                  <a:lnTo>
                    <a:pt x="177" y="6992"/>
                  </a:lnTo>
                  <a:lnTo>
                    <a:pt x="258" y="7265"/>
                  </a:lnTo>
                  <a:lnTo>
                    <a:pt x="340" y="7523"/>
                  </a:lnTo>
                  <a:lnTo>
                    <a:pt x="435" y="7781"/>
                  </a:lnTo>
                  <a:lnTo>
                    <a:pt x="558" y="8026"/>
                  </a:lnTo>
                  <a:lnTo>
                    <a:pt x="680" y="8271"/>
                  </a:lnTo>
                  <a:lnTo>
                    <a:pt x="816" y="8502"/>
                  </a:lnTo>
                  <a:lnTo>
                    <a:pt x="952" y="8734"/>
                  </a:lnTo>
                  <a:lnTo>
                    <a:pt x="1115" y="8951"/>
                  </a:lnTo>
                  <a:lnTo>
                    <a:pt x="1279" y="9155"/>
                  </a:lnTo>
                  <a:lnTo>
                    <a:pt x="1455" y="9359"/>
                  </a:lnTo>
                  <a:lnTo>
                    <a:pt x="1646" y="9563"/>
                  </a:lnTo>
                  <a:lnTo>
                    <a:pt x="1836" y="9740"/>
                  </a:lnTo>
                  <a:lnTo>
                    <a:pt x="2040" y="9917"/>
                  </a:lnTo>
                  <a:lnTo>
                    <a:pt x="2244" y="10080"/>
                  </a:lnTo>
                  <a:lnTo>
                    <a:pt x="2476" y="10243"/>
                  </a:lnTo>
                  <a:lnTo>
                    <a:pt x="2693" y="10393"/>
                  </a:lnTo>
                  <a:lnTo>
                    <a:pt x="2938" y="10516"/>
                  </a:lnTo>
                  <a:lnTo>
                    <a:pt x="3169" y="10652"/>
                  </a:lnTo>
                  <a:lnTo>
                    <a:pt x="3428" y="10760"/>
                  </a:lnTo>
                  <a:lnTo>
                    <a:pt x="3673" y="10856"/>
                  </a:lnTo>
                  <a:lnTo>
                    <a:pt x="3931" y="10951"/>
                  </a:lnTo>
                  <a:lnTo>
                    <a:pt x="4203" y="11019"/>
                  </a:lnTo>
                  <a:lnTo>
                    <a:pt x="4475" y="11087"/>
                  </a:lnTo>
                  <a:lnTo>
                    <a:pt x="4747" y="11128"/>
                  </a:lnTo>
                  <a:lnTo>
                    <a:pt x="5033" y="11168"/>
                  </a:lnTo>
                  <a:lnTo>
                    <a:pt x="5319" y="11196"/>
                  </a:lnTo>
                  <a:lnTo>
                    <a:pt x="5890" y="11196"/>
                  </a:lnTo>
                  <a:lnTo>
                    <a:pt x="6176" y="11168"/>
                  </a:lnTo>
                  <a:lnTo>
                    <a:pt x="6448" y="11128"/>
                  </a:lnTo>
                  <a:lnTo>
                    <a:pt x="6733" y="11087"/>
                  </a:lnTo>
                  <a:lnTo>
                    <a:pt x="7005" y="11019"/>
                  </a:lnTo>
                  <a:lnTo>
                    <a:pt x="7264" y="10951"/>
                  </a:lnTo>
                  <a:lnTo>
                    <a:pt x="7522" y="10856"/>
                  </a:lnTo>
                  <a:lnTo>
                    <a:pt x="7781" y="10760"/>
                  </a:lnTo>
                  <a:lnTo>
                    <a:pt x="8026" y="10652"/>
                  </a:lnTo>
                  <a:lnTo>
                    <a:pt x="8270" y="10516"/>
                  </a:lnTo>
                  <a:lnTo>
                    <a:pt x="8502" y="10393"/>
                  </a:lnTo>
                  <a:lnTo>
                    <a:pt x="8733" y="10243"/>
                  </a:lnTo>
                  <a:lnTo>
                    <a:pt x="8951" y="10080"/>
                  </a:lnTo>
                  <a:lnTo>
                    <a:pt x="9168" y="9917"/>
                  </a:lnTo>
                  <a:lnTo>
                    <a:pt x="9372" y="9740"/>
                  </a:lnTo>
                  <a:lnTo>
                    <a:pt x="9563" y="9563"/>
                  </a:lnTo>
                  <a:lnTo>
                    <a:pt x="9753" y="9359"/>
                  </a:lnTo>
                  <a:lnTo>
                    <a:pt x="9916" y="9155"/>
                  </a:lnTo>
                  <a:lnTo>
                    <a:pt x="10093" y="8951"/>
                  </a:lnTo>
                  <a:lnTo>
                    <a:pt x="10243" y="8734"/>
                  </a:lnTo>
                  <a:lnTo>
                    <a:pt x="10392" y="8502"/>
                  </a:lnTo>
                  <a:lnTo>
                    <a:pt x="10528" y="8271"/>
                  </a:lnTo>
                  <a:lnTo>
                    <a:pt x="10651" y="8026"/>
                  </a:lnTo>
                  <a:lnTo>
                    <a:pt x="10760" y="7781"/>
                  </a:lnTo>
                  <a:lnTo>
                    <a:pt x="10868" y="7523"/>
                  </a:lnTo>
                  <a:lnTo>
                    <a:pt x="10950" y="7265"/>
                  </a:lnTo>
                  <a:lnTo>
                    <a:pt x="11032" y="6992"/>
                  </a:lnTo>
                  <a:lnTo>
                    <a:pt x="11086" y="6720"/>
                  </a:lnTo>
                  <a:lnTo>
                    <a:pt x="11141" y="6448"/>
                  </a:lnTo>
                  <a:lnTo>
                    <a:pt x="11168" y="6176"/>
                  </a:lnTo>
                  <a:lnTo>
                    <a:pt x="11195" y="5891"/>
                  </a:lnTo>
                  <a:lnTo>
                    <a:pt x="11209" y="5591"/>
                  </a:lnTo>
                  <a:lnTo>
                    <a:pt x="11195" y="5306"/>
                  </a:lnTo>
                  <a:lnTo>
                    <a:pt x="11168" y="5020"/>
                  </a:lnTo>
                  <a:lnTo>
                    <a:pt x="11141" y="4748"/>
                  </a:lnTo>
                  <a:lnTo>
                    <a:pt x="11086" y="4462"/>
                  </a:lnTo>
                  <a:lnTo>
                    <a:pt x="11032" y="4204"/>
                  </a:lnTo>
                  <a:lnTo>
                    <a:pt x="10950" y="3932"/>
                  </a:lnTo>
                  <a:lnTo>
                    <a:pt x="10868" y="3673"/>
                  </a:lnTo>
                  <a:lnTo>
                    <a:pt x="10760" y="3415"/>
                  </a:lnTo>
                  <a:lnTo>
                    <a:pt x="10651" y="3170"/>
                  </a:lnTo>
                  <a:lnTo>
                    <a:pt x="10528" y="2925"/>
                  </a:lnTo>
                  <a:lnTo>
                    <a:pt x="10392" y="2694"/>
                  </a:lnTo>
                  <a:lnTo>
                    <a:pt x="10243" y="2463"/>
                  </a:lnTo>
                  <a:lnTo>
                    <a:pt x="10093" y="2245"/>
                  </a:lnTo>
                  <a:lnTo>
                    <a:pt x="9916" y="2041"/>
                  </a:lnTo>
                  <a:lnTo>
                    <a:pt x="9753" y="1837"/>
                  </a:lnTo>
                  <a:lnTo>
                    <a:pt x="9563" y="1633"/>
                  </a:lnTo>
                  <a:lnTo>
                    <a:pt x="9372" y="1456"/>
                  </a:lnTo>
                  <a:lnTo>
                    <a:pt x="9168" y="1279"/>
                  </a:lnTo>
                  <a:lnTo>
                    <a:pt x="8951" y="1103"/>
                  </a:lnTo>
                  <a:lnTo>
                    <a:pt x="8733" y="953"/>
                  </a:lnTo>
                  <a:lnTo>
                    <a:pt x="8502" y="803"/>
                  </a:lnTo>
                  <a:lnTo>
                    <a:pt x="8270" y="667"/>
                  </a:lnTo>
                  <a:lnTo>
                    <a:pt x="8026" y="545"/>
                  </a:lnTo>
                  <a:lnTo>
                    <a:pt x="7781" y="436"/>
                  </a:lnTo>
                  <a:lnTo>
                    <a:pt x="7522" y="341"/>
                  </a:lnTo>
                  <a:lnTo>
                    <a:pt x="7264" y="246"/>
                  </a:lnTo>
                  <a:lnTo>
                    <a:pt x="7005" y="178"/>
                  </a:lnTo>
                  <a:lnTo>
                    <a:pt x="6733" y="110"/>
                  </a:lnTo>
                  <a:lnTo>
                    <a:pt x="6448" y="55"/>
                  </a:lnTo>
                  <a:lnTo>
                    <a:pt x="6176" y="28"/>
                  </a:lnTo>
                  <a:lnTo>
                    <a:pt x="58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558952" y="2780233"/>
              <a:ext cx="121010" cy="207946"/>
            </a:xfrm>
            <a:custGeom>
              <a:rect b="b" l="l" r="r" t="t"/>
              <a:pathLst>
                <a:path extrusionOk="0" h="7061" w="4109">
                  <a:moveTo>
                    <a:pt x="3305" y="327"/>
                  </a:moveTo>
                  <a:lnTo>
                    <a:pt x="3401" y="354"/>
                  </a:lnTo>
                  <a:lnTo>
                    <a:pt x="3496" y="408"/>
                  </a:lnTo>
                  <a:lnTo>
                    <a:pt x="3578" y="504"/>
                  </a:lnTo>
                  <a:lnTo>
                    <a:pt x="3646" y="612"/>
                  </a:lnTo>
                  <a:lnTo>
                    <a:pt x="3700" y="762"/>
                  </a:lnTo>
                  <a:lnTo>
                    <a:pt x="3741" y="925"/>
                  </a:lnTo>
                  <a:lnTo>
                    <a:pt x="3768" y="1116"/>
                  </a:lnTo>
                  <a:lnTo>
                    <a:pt x="3782" y="1333"/>
                  </a:lnTo>
                  <a:lnTo>
                    <a:pt x="3782" y="1565"/>
                  </a:lnTo>
                  <a:lnTo>
                    <a:pt x="3754" y="1809"/>
                  </a:lnTo>
                  <a:lnTo>
                    <a:pt x="3727" y="2082"/>
                  </a:lnTo>
                  <a:lnTo>
                    <a:pt x="3673" y="2367"/>
                  </a:lnTo>
                  <a:lnTo>
                    <a:pt x="3605" y="2666"/>
                  </a:lnTo>
                  <a:lnTo>
                    <a:pt x="3523" y="2993"/>
                  </a:lnTo>
                  <a:lnTo>
                    <a:pt x="3414" y="3319"/>
                  </a:lnTo>
                  <a:lnTo>
                    <a:pt x="3292" y="3659"/>
                  </a:lnTo>
                  <a:lnTo>
                    <a:pt x="3156" y="4000"/>
                  </a:lnTo>
                  <a:lnTo>
                    <a:pt x="3006" y="4340"/>
                  </a:lnTo>
                  <a:lnTo>
                    <a:pt x="2843" y="4666"/>
                  </a:lnTo>
                  <a:lnTo>
                    <a:pt x="2680" y="4965"/>
                  </a:lnTo>
                  <a:lnTo>
                    <a:pt x="2517" y="5237"/>
                  </a:lnTo>
                  <a:lnTo>
                    <a:pt x="2340" y="5496"/>
                  </a:lnTo>
                  <a:lnTo>
                    <a:pt x="2163" y="5741"/>
                  </a:lnTo>
                  <a:lnTo>
                    <a:pt x="2000" y="5945"/>
                  </a:lnTo>
                  <a:lnTo>
                    <a:pt x="1823" y="6135"/>
                  </a:lnTo>
                  <a:lnTo>
                    <a:pt x="1660" y="6298"/>
                  </a:lnTo>
                  <a:lnTo>
                    <a:pt x="1496" y="6434"/>
                  </a:lnTo>
                  <a:lnTo>
                    <a:pt x="1347" y="6543"/>
                  </a:lnTo>
                  <a:lnTo>
                    <a:pt x="1197" y="6638"/>
                  </a:lnTo>
                  <a:lnTo>
                    <a:pt x="1047" y="6693"/>
                  </a:lnTo>
                  <a:lnTo>
                    <a:pt x="925" y="6720"/>
                  </a:lnTo>
                  <a:lnTo>
                    <a:pt x="803" y="6734"/>
                  </a:lnTo>
                  <a:lnTo>
                    <a:pt x="707" y="6706"/>
                  </a:lnTo>
                  <a:lnTo>
                    <a:pt x="612" y="6638"/>
                  </a:lnTo>
                  <a:lnTo>
                    <a:pt x="531" y="6557"/>
                  </a:lnTo>
                  <a:lnTo>
                    <a:pt x="463" y="6448"/>
                  </a:lnTo>
                  <a:lnTo>
                    <a:pt x="408" y="6298"/>
                  </a:lnTo>
                  <a:lnTo>
                    <a:pt x="367" y="6135"/>
                  </a:lnTo>
                  <a:lnTo>
                    <a:pt x="340" y="5945"/>
                  </a:lnTo>
                  <a:lnTo>
                    <a:pt x="327" y="5727"/>
                  </a:lnTo>
                  <a:lnTo>
                    <a:pt x="327" y="5496"/>
                  </a:lnTo>
                  <a:lnTo>
                    <a:pt x="354" y="5237"/>
                  </a:lnTo>
                  <a:lnTo>
                    <a:pt x="381" y="4979"/>
                  </a:lnTo>
                  <a:lnTo>
                    <a:pt x="435" y="4680"/>
                  </a:lnTo>
                  <a:lnTo>
                    <a:pt x="503" y="4380"/>
                  </a:lnTo>
                  <a:lnTo>
                    <a:pt x="585" y="4068"/>
                  </a:lnTo>
                  <a:lnTo>
                    <a:pt x="694" y="3741"/>
                  </a:lnTo>
                  <a:lnTo>
                    <a:pt x="816" y="3401"/>
                  </a:lnTo>
                  <a:lnTo>
                    <a:pt x="952" y="3061"/>
                  </a:lnTo>
                  <a:lnTo>
                    <a:pt x="1102" y="2721"/>
                  </a:lnTo>
                  <a:lnTo>
                    <a:pt x="1265" y="2394"/>
                  </a:lnTo>
                  <a:lnTo>
                    <a:pt x="1428" y="2095"/>
                  </a:lnTo>
                  <a:lnTo>
                    <a:pt x="1592" y="1809"/>
                  </a:lnTo>
                  <a:lnTo>
                    <a:pt x="1768" y="1565"/>
                  </a:lnTo>
                  <a:lnTo>
                    <a:pt x="1945" y="1320"/>
                  </a:lnTo>
                  <a:lnTo>
                    <a:pt x="2108" y="1116"/>
                  </a:lnTo>
                  <a:lnTo>
                    <a:pt x="2285" y="925"/>
                  </a:lnTo>
                  <a:lnTo>
                    <a:pt x="2449" y="762"/>
                  </a:lnTo>
                  <a:lnTo>
                    <a:pt x="2612" y="626"/>
                  </a:lnTo>
                  <a:lnTo>
                    <a:pt x="2761" y="504"/>
                  </a:lnTo>
                  <a:lnTo>
                    <a:pt x="2911" y="422"/>
                  </a:lnTo>
                  <a:lnTo>
                    <a:pt x="3061" y="368"/>
                  </a:lnTo>
                  <a:lnTo>
                    <a:pt x="3183" y="327"/>
                  </a:lnTo>
                  <a:close/>
                  <a:moveTo>
                    <a:pt x="3129" y="0"/>
                  </a:moveTo>
                  <a:lnTo>
                    <a:pt x="3033" y="28"/>
                  </a:lnTo>
                  <a:lnTo>
                    <a:pt x="2843" y="82"/>
                  </a:lnTo>
                  <a:lnTo>
                    <a:pt x="2653" y="177"/>
                  </a:lnTo>
                  <a:lnTo>
                    <a:pt x="2462" y="313"/>
                  </a:lnTo>
                  <a:lnTo>
                    <a:pt x="2258" y="476"/>
                  </a:lnTo>
                  <a:lnTo>
                    <a:pt x="2040" y="680"/>
                  </a:lnTo>
                  <a:lnTo>
                    <a:pt x="1850" y="898"/>
                  </a:lnTo>
                  <a:lnTo>
                    <a:pt x="1660" y="1129"/>
                  </a:lnTo>
                  <a:lnTo>
                    <a:pt x="1483" y="1388"/>
                  </a:lnTo>
                  <a:lnTo>
                    <a:pt x="1292" y="1673"/>
                  </a:lnTo>
                  <a:lnTo>
                    <a:pt x="1115" y="1959"/>
                  </a:lnTo>
                  <a:lnTo>
                    <a:pt x="952" y="2272"/>
                  </a:lnTo>
                  <a:lnTo>
                    <a:pt x="789" y="2598"/>
                  </a:lnTo>
                  <a:lnTo>
                    <a:pt x="639" y="2925"/>
                  </a:lnTo>
                  <a:lnTo>
                    <a:pt x="503" y="3265"/>
                  </a:lnTo>
                  <a:lnTo>
                    <a:pt x="381" y="3605"/>
                  </a:lnTo>
                  <a:lnTo>
                    <a:pt x="272" y="3945"/>
                  </a:lnTo>
                  <a:lnTo>
                    <a:pt x="190" y="4272"/>
                  </a:lnTo>
                  <a:lnTo>
                    <a:pt x="109" y="4598"/>
                  </a:lnTo>
                  <a:lnTo>
                    <a:pt x="54" y="4911"/>
                  </a:lnTo>
                  <a:lnTo>
                    <a:pt x="14" y="5210"/>
                  </a:lnTo>
                  <a:lnTo>
                    <a:pt x="0" y="5496"/>
                  </a:lnTo>
                  <a:lnTo>
                    <a:pt x="0" y="5781"/>
                  </a:lnTo>
                  <a:lnTo>
                    <a:pt x="14" y="6040"/>
                  </a:lnTo>
                  <a:lnTo>
                    <a:pt x="54" y="6285"/>
                  </a:lnTo>
                  <a:lnTo>
                    <a:pt x="122" y="6489"/>
                  </a:lnTo>
                  <a:lnTo>
                    <a:pt x="204" y="6666"/>
                  </a:lnTo>
                  <a:lnTo>
                    <a:pt x="245" y="6747"/>
                  </a:lnTo>
                  <a:lnTo>
                    <a:pt x="299" y="6815"/>
                  </a:lnTo>
                  <a:lnTo>
                    <a:pt x="367" y="6870"/>
                  </a:lnTo>
                  <a:lnTo>
                    <a:pt x="422" y="6924"/>
                  </a:lnTo>
                  <a:lnTo>
                    <a:pt x="490" y="6965"/>
                  </a:lnTo>
                  <a:lnTo>
                    <a:pt x="571" y="7006"/>
                  </a:lnTo>
                  <a:lnTo>
                    <a:pt x="653" y="7033"/>
                  </a:lnTo>
                  <a:lnTo>
                    <a:pt x="721" y="7060"/>
                  </a:lnTo>
                  <a:lnTo>
                    <a:pt x="979" y="7060"/>
                  </a:lnTo>
                  <a:lnTo>
                    <a:pt x="1075" y="7033"/>
                  </a:lnTo>
                  <a:lnTo>
                    <a:pt x="1252" y="6978"/>
                  </a:lnTo>
                  <a:lnTo>
                    <a:pt x="1456" y="6870"/>
                  </a:lnTo>
                  <a:lnTo>
                    <a:pt x="1646" y="6747"/>
                  </a:lnTo>
                  <a:lnTo>
                    <a:pt x="1850" y="6570"/>
                  </a:lnTo>
                  <a:lnTo>
                    <a:pt x="2054" y="6380"/>
                  </a:lnTo>
                  <a:lnTo>
                    <a:pt x="2258" y="6162"/>
                  </a:lnTo>
                  <a:lnTo>
                    <a:pt x="2449" y="5917"/>
                  </a:lnTo>
                  <a:lnTo>
                    <a:pt x="2625" y="5673"/>
                  </a:lnTo>
                  <a:lnTo>
                    <a:pt x="2816" y="5387"/>
                  </a:lnTo>
                  <a:lnTo>
                    <a:pt x="2993" y="5101"/>
                  </a:lnTo>
                  <a:lnTo>
                    <a:pt x="3156" y="4788"/>
                  </a:lnTo>
                  <a:lnTo>
                    <a:pt x="3319" y="4462"/>
                  </a:lnTo>
                  <a:lnTo>
                    <a:pt x="3469" y="4136"/>
                  </a:lnTo>
                  <a:lnTo>
                    <a:pt x="3605" y="3795"/>
                  </a:lnTo>
                  <a:lnTo>
                    <a:pt x="3727" y="3455"/>
                  </a:lnTo>
                  <a:lnTo>
                    <a:pt x="3836" y="3115"/>
                  </a:lnTo>
                  <a:lnTo>
                    <a:pt x="3918" y="2789"/>
                  </a:lnTo>
                  <a:lnTo>
                    <a:pt x="3999" y="2462"/>
                  </a:lnTo>
                  <a:lnTo>
                    <a:pt x="4054" y="2150"/>
                  </a:lnTo>
                  <a:lnTo>
                    <a:pt x="4094" y="1850"/>
                  </a:lnTo>
                  <a:lnTo>
                    <a:pt x="4108" y="1565"/>
                  </a:lnTo>
                  <a:lnTo>
                    <a:pt x="4108" y="1279"/>
                  </a:lnTo>
                  <a:lnTo>
                    <a:pt x="4094" y="1007"/>
                  </a:lnTo>
                  <a:lnTo>
                    <a:pt x="4054" y="776"/>
                  </a:lnTo>
                  <a:lnTo>
                    <a:pt x="3986" y="572"/>
                  </a:lnTo>
                  <a:lnTo>
                    <a:pt x="3904" y="395"/>
                  </a:lnTo>
                  <a:lnTo>
                    <a:pt x="3863" y="313"/>
                  </a:lnTo>
                  <a:lnTo>
                    <a:pt x="3809" y="245"/>
                  </a:lnTo>
                  <a:lnTo>
                    <a:pt x="3741" y="191"/>
                  </a:lnTo>
                  <a:lnTo>
                    <a:pt x="3686" y="136"/>
                  </a:lnTo>
                  <a:lnTo>
                    <a:pt x="3605" y="82"/>
                  </a:lnTo>
                  <a:lnTo>
                    <a:pt x="3537" y="55"/>
                  </a:lnTo>
                  <a:lnTo>
                    <a:pt x="3455" y="28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538513" y="2794663"/>
              <a:ext cx="161857" cy="179085"/>
            </a:xfrm>
            <a:custGeom>
              <a:rect b="b" l="l" r="r" t="t"/>
              <a:pathLst>
                <a:path extrusionOk="0" h="6081" w="5496">
                  <a:moveTo>
                    <a:pt x="871" y="327"/>
                  </a:moveTo>
                  <a:lnTo>
                    <a:pt x="993" y="340"/>
                  </a:lnTo>
                  <a:lnTo>
                    <a:pt x="1129" y="381"/>
                  </a:lnTo>
                  <a:lnTo>
                    <a:pt x="1279" y="422"/>
                  </a:lnTo>
                  <a:lnTo>
                    <a:pt x="1442" y="476"/>
                  </a:lnTo>
                  <a:lnTo>
                    <a:pt x="1728" y="626"/>
                  </a:lnTo>
                  <a:lnTo>
                    <a:pt x="1959" y="762"/>
                  </a:lnTo>
                  <a:lnTo>
                    <a:pt x="2204" y="911"/>
                  </a:lnTo>
                  <a:lnTo>
                    <a:pt x="2449" y="1102"/>
                  </a:lnTo>
                  <a:lnTo>
                    <a:pt x="2694" y="1292"/>
                  </a:lnTo>
                  <a:lnTo>
                    <a:pt x="2938" y="1510"/>
                  </a:lnTo>
                  <a:lnTo>
                    <a:pt x="3183" y="1741"/>
                  </a:lnTo>
                  <a:lnTo>
                    <a:pt x="3415" y="1986"/>
                  </a:lnTo>
                  <a:lnTo>
                    <a:pt x="3659" y="2258"/>
                  </a:lnTo>
                  <a:lnTo>
                    <a:pt x="3891" y="2544"/>
                  </a:lnTo>
                  <a:lnTo>
                    <a:pt x="4108" y="2829"/>
                  </a:lnTo>
                  <a:lnTo>
                    <a:pt x="4312" y="3101"/>
                  </a:lnTo>
                  <a:lnTo>
                    <a:pt x="4489" y="3373"/>
                  </a:lnTo>
                  <a:lnTo>
                    <a:pt x="4639" y="3646"/>
                  </a:lnTo>
                  <a:lnTo>
                    <a:pt x="4775" y="3904"/>
                  </a:lnTo>
                  <a:lnTo>
                    <a:pt x="4897" y="4149"/>
                  </a:lnTo>
                  <a:lnTo>
                    <a:pt x="4992" y="4380"/>
                  </a:lnTo>
                  <a:lnTo>
                    <a:pt x="5061" y="4611"/>
                  </a:lnTo>
                  <a:lnTo>
                    <a:pt x="5115" y="4815"/>
                  </a:lnTo>
                  <a:lnTo>
                    <a:pt x="5156" y="5006"/>
                  </a:lnTo>
                  <a:lnTo>
                    <a:pt x="5169" y="5169"/>
                  </a:lnTo>
                  <a:lnTo>
                    <a:pt x="5156" y="5319"/>
                  </a:lnTo>
                  <a:lnTo>
                    <a:pt x="5129" y="5455"/>
                  </a:lnTo>
                  <a:lnTo>
                    <a:pt x="5074" y="5563"/>
                  </a:lnTo>
                  <a:lnTo>
                    <a:pt x="5006" y="5645"/>
                  </a:lnTo>
                  <a:lnTo>
                    <a:pt x="4911" y="5700"/>
                  </a:lnTo>
                  <a:lnTo>
                    <a:pt x="4802" y="5740"/>
                  </a:lnTo>
                  <a:lnTo>
                    <a:pt x="4666" y="5754"/>
                  </a:lnTo>
                  <a:lnTo>
                    <a:pt x="4516" y="5740"/>
                  </a:lnTo>
                  <a:lnTo>
                    <a:pt x="4353" y="5700"/>
                  </a:lnTo>
                  <a:lnTo>
                    <a:pt x="4176" y="5645"/>
                  </a:lnTo>
                  <a:lnTo>
                    <a:pt x="3972" y="5563"/>
                  </a:lnTo>
                  <a:lnTo>
                    <a:pt x="3768" y="5455"/>
                  </a:lnTo>
                  <a:lnTo>
                    <a:pt x="3537" y="5319"/>
                  </a:lnTo>
                  <a:lnTo>
                    <a:pt x="3292" y="5155"/>
                  </a:lnTo>
                  <a:lnTo>
                    <a:pt x="3047" y="4979"/>
                  </a:lnTo>
                  <a:lnTo>
                    <a:pt x="2802" y="4788"/>
                  </a:lnTo>
                  <a:lnTo>
                    <a:pt x="2558" y="4570"/>
                  </a:lnTo>
                  <a:lnTo>
                    <a:pt x="2313" y="4339"/>
                  </a:lnTo>
                  <a:lnTo>
                    <a:pt x="2082" y="4081"/>
                  </a:lnTo>
                  <a:lnTo>
                    <a:pt x="1837" y="3822"/>
                  </a:lnTo>
                  <a:lnTo>
                    <a:pt x="1619" y="3550"/>
                  </a:lnTo>
                  <a:lnTo>
                    <a:pt x="1401" y="3278"/>
                  </a:lnTo>
                  <a:lnTo>
                    <a:pt x="1211" y="3006"/>
                  </a:lnTo>
                  <a:lnTo>
                    <a:pt x="1034" y="2734"/>
                  </a:lnTo>
                  <a:lnTo>
                    <a:pt x="871" y="2462"/>
                  </a:lnTo>
                  <a:lnTo>
                    <a:pt x="721" y="2204"/>
                  </a:lnTo>
                  <a:lnTo>
                    <a:pt x="599" y="1932"/>
                  </a:lnTo>
                  <a:lnTo>
                    <a:pt x="504" y="1687"/>
                  </a:lnTo>
                  <a:lnTo>
                    <a:pt x="422" y="1469"/>
                  </a:lnTo>
                  <a:lnTo>
                    <a:pt x="368" y="1251"/>
                  </a:lnTo>
                  <a:lnTo>
                    <a:pt x="340" y="1075"/>
                  </a:lnTo>
                  <a:lnTo>
                    <a:pt x="327" y="898"/>
                  </a:lnTo>
                  <a:lnTo>
                    <a:pt x="340" y="748"/>
                  </a:lnTo>
                  <a:lnTo>
                    <a:pt x="368" y="626"/>
                  </a:lnTo>
                  <a:lnTo>
                    <a:pt x="422" y="517"/>
                  </a:lnTo>
                  <a:lnTo>
                    <a:pt x="490" y="435"/>
                  </a:lnTo>
                  <a:lnTo>
                    <a:pt x="558" y="381"/>
                  </a:lnTo>
                  <a:lnTo>
                    <a:pt x="653" y="354"/>
                  </a:lnTo>
                  <a:lnTo>
                    <a:pt x="748" y="327"/>
                  </a:lnTo>
                  <a:close/>
                  <a:moveTo>
                    <a:pt x="735" y="0"/>
                  </a:moveTo>
                  <a:lnTo>
                    <a:pt x="653" y="14"/>
                  </a:lnTo>
                  <a:lnTo>
                    <a:pt x="558" y="27"/>
                  </a:lnTo>
                  <a:lnTo>
                    <a:pt x="476" y="54"/>
                  </a:lnTo>
                  <a:lnTo>
                    <a:pt x="408" y="95"/>
                  </a:lnTo>
                  <a:lnTo>
                    <a:pt x="340" y="136"/>
                  </a:lnTo>
                  <a:lnTo>
                    <a:pt x="272" y="177"/>
                  </a:lnTo>
                  <a:lnTo>
                    <a:pt x="218" y="245"/>
                  </a:lnTo>
                  <a:lnTo>
                    <a:pt x="164" y="299"/>
                  </a:lnTo>
                  <a:lnTo>
                    <a:pt x="109" y="367"/>
                  </a:lnTo>
                  <a:lnTo>
                    <a:pt x="82" y="449"/>
                  </a:lnTo>
                  <a:lnTo>
                    <a:pt x="41" y="531"/>
                  </a:lnTo>
                  <a:lnTo>
                    <a:pt x="28" y="626"/>
                  </a:lnTo>
                  <a:lnTo>
                    <a:pt x="0" y="816"/>
                  </a:lnTo>
                  <a:lnTo>
                    <a:pt x="0" y="1034"/>
                  </a:lnTo>
                  <a:lnTo>
                    <a:pt x="41" y="1265"/>
                  </a:lnTo>
                  <a:lnTo>
                    <a:pt x="96" y="1524"/>
                  </a:lnTo>
                  <a:lnTo>
                    <a:pt x="191" y="1796"/>
                  </a:lnTo>
                  <a:lnTo>
                    <a:pt x="300" y="2068"/>
                  </a:lnTo>
                  <a:lnTo>
                    <a:pt x="422" y="2340"/>
                  </a:lnTo>
                  <a:lnTo>
                    <a:pt x="572" y="2625"/>
                  </a:lnTo>
                  <a:lnTo>
                    <a:pt x="748" y="2911"/>
                  </a:lnTo>
                  <a:lnTo>
                    <a:pt x="925" y="3197"/>
                  </a:lnTo>
                  <a:lnTo>
                    <a:pt x="1129" y="3482"/>
                  </a:lnTo>
                  <a:lnTo>
                    <a:pt x="1347" y="3768"/>
                  </a:lnTo>
                  <a:lnTo>
                    <a:pt x="1592" y="4040"/>
                  </a:lnTo>
                  <a:lnTo>
                    <a:pt x="1837" y="4312"/>
                  </a:lnTo>
                  <a:lnTo>
                    <a:pt x="2082" y="4570"/>
                  </a:lnTo>
                  <a:lnTo>
                    <a:pt x="2340" y="4815"/>
                  </a:lnTo>
                  <a:lnTo>
                    <a:pt x="2598" y="5047"/>
                  </a:lnTo>
                  <a:lnTo>
                    <a:pt x="2857" y="5251"/>
                  </a:lnTo>
                  <a:lnTo>
                    <a:pt x="3115" y="5441"/>
                  </a:lnTo>
                  <a:lnTo>
                    <a:pt x="3360" y="5604"/>
                  </a:lnTo>
                  <a:lnTo>
                    <a:pt x="3619" y="5754"/>
                  </a:lnTo>
                  <a:lnTo>
                    <a:pt x="3918" y="5904"/>
                  </a:lnTo>
                  <a:lnTo>
                    <a:pt x="4122" y="5972"/>
                  </a:lnTo>
                  <a:lnTo>
                    <a:pt x="4326" y="6040"/>
                  </a:lnTo>
                  <a:lnTo>
                    <a:pt x="4503" y="6067"/>
                  </a:lnTo>
                  <a:lnTo>
                    <a:pt x="4680" y="6080"/>
                  </a:lnTo>
                  <a:lnTo>
                    <a:pt x="4843" y="6067"/>
                  </a:lnTo>
                  <a:lnTo>
                    <a:pt x="4979" y="6040"/>
                  </a:lnTo>
                  <a:lnTo>
                    <a:pt x="5115" y="5972"/>
                  </a:lnTo>
                  <a:lnTo>
                    <a:pt x="5224" y="5890"/>
                  </a:lnTo>
                  <a:lnTo>
                    <a:pt x="5278" y="5836"/>
                  </a:lnTo>
                  <a:lnTo>
                    <a:pt x="5333" y="5781"/>
                  </a:lnTo>
                  <a:lnTo>
                    <a:pt x="5387" y="5700"/>
                  </a:lnTo>
                  <a:lnTo>
                    <a:pt x="5414" y="5631"/>
                  </a:lnTo>
                  <a:lnTo>
                    <a:pt x="5441" y="5550"/>
                  </a:lnTo>
                  <a:lnTo>
                    <a:pt x="5469" y="5455"/>
                  </a:lnTo>
                  <a:lnTo>
                    <a:pt x="5496" y="5264"/>
                  </a:lnTo>
                  <a:lnTo>
                    <a:pt x="5496" y="5047"/>
                  </a:lnTo>
                  <a:lnTo>
                    <a:pt x="5455" y="4815"/>
                  </a:lnTo>
                  <a:lnTo>
                    <a:pt x="5401" y="4557"/>
                  </a:lnTo>
                  <a:lnTo>
                    <a:pt x="5305" y="4285"/>
                  </a:lnTo>
                  <a:lnTo>
                    <a:pt x="5197" y="4013"/>
                  </a:lnTo>
                  <a:lnTo>
                    <a:pt x="5074" y="3741"/>
                  </a:lnTo>
                  <a:lnTo>
                    <a:pt x="4924" y="3455"/>
                  </a:lnTo>
                  <a:lnTo>
                    <a:pt x="4748" y="3169"/>
                  </a:lnTo>
                  <a:lnTo>
                    <a:pt x="4571" y="2884"/>
                  </a:lnTo>
                  <a:lnTo>
                    <a:pt x="4367" y="2598"/>
                  </a:lnTo>
                  <a:lnTo>
                    <a:pt x="4136" y="2312"/>
                  </a:lnTo>
                  <a:lnTo>
                    <a:pt x="3904" y="2040"/>
                  </a:lnTo>
                  <a:lnTo>
                    <a:pt x="3659" y="1755"/>
                  </a:lnTo>
                  <a:lnTo>
                    <a:pt x="3415" y="1510"/>
                  </a:lnTo>
                  <a:lnTo>
                    <a:pt x="3156" y="1265"/>
                  </a:lnTo>
                  <a:lnTo>
                    <a:pt x="2898" y="1034"/>
                  </a:lnTo>
                  <a:lnTo>
                    <a:pt x="2639" y="830"/>
                  </a:lnTo>
                  <a:lnTo>
                    <a:pt x="2381" y="639"/>
                  </a:lnTo>
                  <a:lnTo>
                    <a:pt x="2136" y="476"/>
                  </a:lnTo>
                  <a:lnTo>
                    <a:pt x="1877" y="327"/>
                  </a:lnTo>
                  <a:lnTo>
                    <a:pt x="1619" y="204"/>
                  </a:lnTo>
                  <a:lnTo>
                    <a:pt x="1374" y="109"/>
                  </a:lnTo>
                  <a:lnTo>
                    <a:pt x="1143" y="41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508061" y="2838721"/>
              <a:ext cx="222760" cy="90971"/>
            </a:xfrm>
            <a:custGeom>
              <a:rect b="b" l="l" r="r" t="t"/>
              <a:pathLst>
                <a:path extrusionOk="0" h="3089" w="7564">
                  <a:moveTo>
                    <a:pt x="4068" y="327"/>
                  </a:moveTo>
                  <a:lnTo>
                    <a:pt x="4421" y="340"/>
                  </a:lnTo>
                  <a:lnTo>
                    <a:pt x="4748" y="354"/>
                  </a:lnTo>
                  <a:lnTo>
                    <a:pt x="5074" y="381"/>
                  </a:lnTo>
                  <a:lnTo>
                    <a:pt x="5387" y="422"/>
                  </a:lnTo>
                  <a:lnTo>
                    <a:pt x="5686" y="463"/>
                  </a:lnTo>
                  <a:lnTo>
                    <a:pt x="5972" y="531"/>
                  </a:lnTo>
                  <a:lnTo>
                    <a:pt x="6231" y="612"/>
                  </a:lnTo>
                  <a:lnTo>
                    <a:pt x="6530" y="721"/>
                  </a:lnTo>
                  <a:lnTo>
                    <a:pt x="6679" y="789"/>
                  </a:lnTo>
                  <a:lnTo>
                    <a:pt x="6815" y="871"/>
                  </a:lnTo>
                  <a:lnTo>
                    <a:pt x="6938" y="939"/>
                  </a:lnTo>
                  <a:lnTo>
                    <a:pt x="7033" y="1021"/>
                  </a:lnTo>
                  <a:lnTo>
                    <a:pt x="7115" y="1102"/>
                  </a:lnTo>
                  <a:lnTo>
                    <a:pt x="7169" y="1197"/>
                  </a:lnTo>
                  <a:lnTo>
                    <a:pt x="7210" y="1279"/>
                  </a:lnTo>
                  <a:lnTo>
                    <a:pt x="7224" y="1374"/>
                  </a:lnTo>
                  <a:lnTo>
                    <a:pt x="7210" y="1483"/>
                  </a:lnTo>
                  <a:lnTo>
                    <a:pt x="7169" y="1592"/>
                  </a:lnTo>
                  <a:lnTo>
                    <a:pt x="7101" y="1701"/>
                  </a:lnTo>
                  <a:lnTo>
                    <a:pt x="6992" y="1809"/>
                  </a:lnTo>
                  <a:lnTo>
                    <a:pt x="6856" y="1918"/>
                  </a:lnTo>
                  <a:lnTo>
                    <a:pt x="6707" y="2027"/>
                  </a:lnTo>
                  <a:lnTo>
                    <a:pt x="6516" y="2136"/>
                  </a:lnTo>
                  <a:lnTo>
                    <a:pt x="6312" y="2231"/>
                  </a:lnTo>
                  <a:lnTo>
                    <a:pt x="6067" y="2326"/>
                  </a:lnTo>
                  <a:lnTo>
                    <a:pt x="5809" y="2408"/>
                  </a:lnTo>
                  <a:lnTo>
                    <a:pt x="5537" y="2490"/>
                  </a:lnTo>
                  <a:lnTo>
                    <a:pt x="5238" y="2558"/>
                  </a:lnTo>
                  <a:lnTo>
                    <a:pt x="4911" y="2626"/>
                  </a:lnTo>
                  <a:lnTo>
                    <a:pt x="4571" y="2680"/>
                  </a:lnTo>
                  <a:lnTo>
                    <a:pt x="4217" y="2721"/>
                  </a:lnTo>
                  <a:lnTo>
                    <a:pt x="3836" y="2748"/>
                  </a:lnTo>
                  <a:lnTo>
                    <a:pt x="3143" y="2748"/>
                  </a:lnTo>
                  <a:lnTo>
                    <a:pt x="2816" y="2734"/>
                  </a:lnTo>
                  <a:lnTo>
                    <a:pt x="2490" y="2707"/>
                  </a:lnTo>
                  <a:lnTo>
                    <a:pt x="2177" y="2666"/>
                  </a:lnTo>
                  <a:lnTo>
                    <a:pt x="1878" y="2612"/>
                  </a:lnTo>
                  <a:lnTo>
                    <a:pt x="1592" y="2558"/>
                  </a:lnTo>
                  <a:lnTo>
                    <a:pt x="1334" y="2476"/>
                  </a:lnTo>
                  <a:lnTo>
                    <a:pt x="1116" y="2394"/>
                  </a:lnTo>
                  <a:lnTo>
                    <a:pt x="912" y="2313"/>
                  </a:lnTo>
                  <a:lnTo>
                    <a:pt x="749" y="2231"/>
                  </a:lnTo>
                  <a:lnTo>
                    <a:pt x="613" y="2136"/>
                  </a:lnTo>
                  <a:lnTo>
                    <a:pt x="490" y="2027"/>
                  </a:lnTo>
                  <a:lnTo>
                    <a:pt x="409" y="1932"/>
                  </a:lnTo>
                  <a:lnTo>
                    <a:pt x="354" y="1823"/>
                  </a:lnTo>
                  <a:lnTo>
                    <a:pt x="341" y="1714"/>
                  </a:lnTo>
                  <a:lnTo>
                    <a:pt x="354" y="1605"/>
                  </a:lnTo>
                  <a:lnTo>
                    <a:pt x="395" y="1497"/>
                  </a:lnTo>
                  <a:lnTo>
                    <a:pt x="463" y="1388"/>
                  </a:lnTo>
                  <a:lnTo>
                    <a:pt x="558" y="1279"/>
                  </a:lnTo>
                  <a:lnTo>
                    <a:pt x="694" y="1170"/>
                  </a:lnTo>
                  <a:lnTo>
                    <a:pt x="857" y="1061"/>
                  </a:lnTo>
                  <a:lnTo>
                    <a:pt x="1034" y="953"/>
                  </a:lnTo>
                  <a:lnTo>
                    <a:pt x="1252" y="857"/>
                  </a:lnTo>
                  <a:lnTo>
                    <a:pt x="1497" y="762"/>
                  </a:lnTo>
                  <a:lnTo>
                    <a:pt x="1769" y="667"/>
                  </a:lnTo>
                  <a:lnTo>
                    <a:pt x="2068" y="585"/>
                  </a:lnTo>
                  <a:lnTo>
                    <a:pt x="2367" y="517"/>
                  </a:lnTo>
                  <a:lnTo>
                    <a:pt x="2694" y="449"/>
                  </a:lnTo>
                  <a:lnTo>
                    <a:pt x="3034" y="408"/>
                  </a:lnTo>
                  <a:lnTo>
                    <a:pt x="3374" y="368"/>
                  </a:lnTo>
                  <a:lnTo>
                    <a:pt x="3728" y="340"/>
                  </a:lnTo>
                  <a:lnTo>
                    <a:pt x="4068" y="327"/>
                  </a:lnTo>
                  <a:close/>
                  <a:moveTo>
                    <a:pt x="4068" y="0"/>
                  </a:moveTo>
                  <a:lnTo>
                    <a:pt x="3700" y="14"/>
                  </a:lnTo>
                  <a:lnTo>
                    <a:pt x="3333" y="41"/>
                  </a:lnTo>
                  <a:lnTo>
                    <a:pt x="2980" y="68"/>
                  </a:lnTo>
                  <a:lnTo>
                    <a:pt x="2639" y="123"/>
                  </a:lnTo>
                  <a:lnTo>
                    <a:pt x="2299" y="191"/>
                  </a:lnTo>
                  <a:lnTo>
                    <a:pt x="1973" y="259"/>
                  </a:lnTo>
                  <a:lnTo>
                    <a:pt x="1674" y="354"/>
                  </a:lnTo>
                  <a:lnTo>
                    <a:pt x="1388" y="449"/>
                  </a:lnTo>
                  <a:lnTo>
                    <a:pt x="1116" y="558"/>
                  </a:lnTo>
                  <a:lnTo>
                    <a:pt x="857" y="680"/>
                  </a:lnTo>
                  <a:lnTo>
                    <a:pt x="626" y="816"/>
                  </a:lnTo>
                  <a:lnTo>
                    <a:pt x="436" y="953"/>
                  </a:lnTo>
                  <a:lnTo>
                    <a:pt x="273" y="1102"/>
                  </a:lnTo>
                  <a:lnTo>
                    <a:pt x="150" y="1252"/>
                  </a:lnTo>
                  <a:lnTo>
                    <a:pt x="109" y="1333"/>
                  </a:lnTo>
                  <a:lnTo>
                    <a:pt x="69" y="1401"/>
                  </a:lnTo>
                  <a:lnTo>
                    <a:pt x="41" y="1483"/>
                  </a:lnTo>
                  <a:lnTo>
                    <a:pt x="14" y="1565"/>
                  </a:lnTo>
                  <a:lnTo>
                    <a:pt x="1" y="1646"/>
                  </a:lnTo>
                  <a:lnTo>
                    <a:pt x="1" y="1728"/>
                  </a:lnTo>
                  <a:lnTo>
                    <a:pt x="28" y="1864"/>
                  </a:lnTo>
                  <a:lnTo>
                    <a:pt x="69" y="2000"/>
                  </a:lnTo>
                  <a:lnTo>
                    <a:pt x="150" y="2136"/>
                  </a:lnTo>
                  <a:lnTo>
                    <a:pt x="245" y="2258"/>
                  </a:lnTo>
                  <a:lnTo>
                    <a:pt x="381" y="2367"/>
                  </a:lnTo>
                  <a:lnTo>
                    <a:pt x="531" y="2476"/>
                  </a:lnTo>
                  <a:lnTo>
                    <a:pt x="708" y="2585"/>
                  </a:lnTo>
                  <a:lnTo>
                    <a:pt x="912" y="2680"/>
                  </a:lnTo>
                  <a:lnTo>
                    <a:pt x="1225" y="2789"/>
                  </a:lnTo>
                  <a:lnTo>
                    <a:pt x="1497" y="2870"/>
                  </a:lnTo>
                  <a:lnTo>
                    <a:pt x="1796" y="2938"/>
                  </a:lnTo>
                  <a:lnTo>
                    <a:pt x="2109" y="2993"/>
                  </a:lnTo>
                  <a:lnTo>
                    <a:pt x="2435" y="3034"/>
                  </a:lnTo>
                  <a:lnTo>
                    <a:pt x="2775" y="3074"/>
                  </a:lnTo>
                  <a:lnTo>
                    <a:pt x="3129" y="3088"/>
                  </a:lnTo>
                  <a:lnTo>
                    <a:pt x="3496" y="3088"/>
                  </a:lnTo>
                  <a:lnTo>
                    <a:pt x="3864" y="3074"/>
                  </a:lnTo>
                  <a:lnTo>
                    <a:pt x="4231" y="3047"/>
                  </a:lnTo>
                  <a:lnTo>
                    <a:pt x="4585" y="3006"/>
                  </a:lnTo>
                  <a:lnTo>
                    <a:pt x="4925" y="2966"/>
                  </a:lnTo>
                  <a:lnTo>
                    <a:pt x="5265" y="2898"/>
                  </a:lnTo>
                  <a:lnTo>
                    <a:pt x="5591" y="2830"/>
                  </a:lnTo>
                  <a:lnTo>
                    <a:pt x="5890" y="2734"/>
                  </a:lnTo>
                  <a:lnTo>
                    <a:pt x="6176" y="2639"/>
                  </a:lnTo>
                  <a:lnTo>
                    <a:pt x="6448" y="2530"/>
                  </a:lnTo>
                  <a:lnTo>
                    <a:pt x="6707" y="2408"/>
                  </a:lnTo>
                  <a:lnTo>
                    <a:pt x="6938" y="2272"/>
                  </a:lnTo>
                  <a:lnTo>
                    <a:pt x="7128" y="2136"/>
                  </a:lnTo>
                  <a:lnTo>
                    <a:pt x="7292" y="1986"/>
                  </a:lnTo>
                  <a:lnTo>
                    <a:pt x="7414" y="1837"/>
                  </a:lnTo>
                  <a:lnTo>
                    <a:pt x="7455" y="1755"/>
                  </a:lnTo>
                  <a:lnTo>
                    <a:pt x="7496" y="1673"/>
                  </a:lnTo>
                  <a:lnTo>
                    <a:pt x="7523" y="1592"/>
                  </a:lnTo>
                  <a:lnTo>
                    <a:pt x="7550" y="1510"/>
                  </a:lnTo>
                  <a:lnTo>
                    <a:pt x="7564" y="1429"/>
                  </a:lnTo>
                  <a:lnTo>
                    <a:pt x="7564" y="1347"/>
                  </a:lnTo>
                  <a:lnTo>
                    <a:pt x="7550" y="1265"/>
                  </a:lnTo>
                  <a:lnTo>
                    <a:pt x="7536" y="1197"/>
                  </a:lnTo>
                  <a:lnTo>
                    <a:pt x="7509" y="1116"/>
                  </a:lnTo>
                  <a:lnTo>
                    <a:pt x="7468" y="1034"/>
                  </a:lnTo>
                  <a:lnTo>
                    <a:pt x="7414" y="966"/>
                  </a:lnTo>
                  <a:lnTo>
                    <a:pt x="7360" y="884"/>
                  </a:lnTo>
                  <a:lnTo>
                    <a:pt x="7224" y="748"/>
                  </a:lnTo>
                  <a:lnTo>
                    <a:pt x="7060" y="612"/>
                  </a:lnTo>
                  <a:lnTo>
                    <a:pt x="6843" y="504"/>
                  </a:lnTo>
                  <a:lnTo>
                    <a:pt x="6611" y="395"/>
                  </a:lnTo>
                  <a:lnTo>
                    <a:pt x="6339" y="286"/>
                  </a:lnTo>
                  <a:lnTo>
                    <a:pt x="6054" y="204"/>
                  </a:lnTo>
                  <a:lnTo>
                    <a:pt x="5768" y="136"/>
                  </a:lnTo>
                  <a:lnTo>
                    <a:pt x="5455" y="82"/>
                  </a:lnTo>
                  <a:lnTo>
                    <a:pt x="5129" y="41"/>
                  </a:lnTo>
                  <a:lnTo>
                    <a:pt x="4789" y="14"/>
                  </a:ln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594999" y="2859543"/>
              <a:ext cx="48887" cy="48916"/>
            </a:xfrm>
            <a:custGeom>
              <a:rect b="b" l="l" r="r" t="t"/>
              <a:pathLst>
                <a:path extrusionOk="0" h="1661" w="1660">
                  <a:moveTo>
                    <a:pt x="830" y="1"/>
                  </a:moveTo>
                  <a:lnTo>
                    <a:pt x="667" y="28"/>
                  </a:lnTo>
                  <a:lnTo>
                    <a:pt x="517" y="69"/>
                  </a:lnTo>
                  <a:lnTo>
                    <a:pt x="381" y="137"/>
                  </a:lnTo>
                  <a:lnTo>
                    <a:pt x="259" y="246"/>
                  </a:lnTo>
                  <a:lnTo>
                    <a:pt x="191" y="300"/>
                  </a:lnTo>
                  <a:lnTo>
                    <a:pt x="150" y="368"/>
                  </a:lnTo>
                  <a:lnTo>
                    <a:pt x="109" y="436"/>
                  </a:lnTo>
                  <a:lnTo>
                    <a:pt x="68" y="504"/>
                  </a:lnTo>
                  <a:lnTo>
                    <a:pt x="41" y="586"/>
                  </a:lnTo>
                  <a:lnTo>
                    <a:pt x="14" y="667"/>
                  </a:lnTo>
                  <a:lnTo>
                    <a:pt x="0" y="749"/>
                  </a:lnTo>
                  <a:lnTo>
                    <a:pt x="0" y="830"/>
                  </a:lnTo>
                  <a:lnTo>
                    <a:pt x="14" y="994"/>
                  </a:lnTo>
                  <a:lnTo>
                    <a:pt x="55" y="1143"/>
                  </a:lnTo>
                  <a:lnTo>
                    <a:pt x="136" y="1293"/>
                  </a:lnTo>
                  <a:lnTo>
                    <a:pt x="232" y="1415"/>
                  </a:lnTo>
                  <a:lnTo>
                    <a:pt x="286" y="1470"/>
                  </a:lnTo>
                  <a:lnTo>
                    <a:pt x="354" y="1511"/>
                  </a:lnTo>
                  <a:lnTo>
                    <a:pt x="422" y="1565"/>
                  </a:lnTo>
                  <a:lnTo>
                    <a:pt x="504" y="1592"/>
                  </a:lnTo>
                  <a:lnTo>
                    <a:pt x="585" y="1633"/>
                  </a:lnTo>
                  <a:lnTo>
                    <a:pt x="667" y="1647"/>
                  </a:lnTo>
                  <a:lnTo>
                    <a:pt x="748" y="1660"/>
                  </a:lnTo>
                  <a:lnTo>
                    <a:pt x="830" y="1660"/>
                  </a:lnTo>
                  <a:lnTo>
                    <a:pt x="980" y="1647"/>
                  </a:lnTo>
                  <a:lnTo>
                    <a:pt x="1143" y="1606"/>
                  </a:lnTo>
                  <a:lnTo>
                    <a:pt x="1279" y="1538"/>
                  </a:lnTo>
                  <a:lnTo>
                    <a:pt x="1401" y="1429"/>
                  </a:lnTo>
                  <a:lnTo>
                    <a:pt x="1456" y="1375"/>
                  </a:lnTo>
                  <a:lnTo>
                    <a:pt x="1510" y="1307"/>
                  </a:lnTo>
                  <a:lnTo>
                    <a:pt x="1551" y="1238"/>
                  </a:lnTo>
                  <a:lnTo>
                    <a:pt x="1592" y="1157"/>
                  </a:lnTo>
                  <a:lnTo>
                    <a:pt x="1619" y="1075"/>
                  </a:lnTo>
                  <a:lnTo>
                    <a:pt x="1646" y="1007"/>
                  </a:lnTo>
                  <a:lnTo>
                    <a:pt x="1660" y="926"/>
                  </a:lnTo>
                  <a:lnTo>
                    <a:pt x="1660" y="844"/>
                  </a:lnTo>
                  <a:lnTo>
                    <a:pt x="1646" y="681"/>
                  </a:lnTo>
                  <a:lnTo>
                    <a:pt x="1592" y="531"/>
                  </a:lnTo>
                  <a:lnTo>
                    <a:pt x="1524" y="382"/>
                  </a:lnTo>
                  <a:lnTo>
                    <a:pt x="1429" y="259"/>
                  </a:lnTo>
                  <a:lnTo>
                    <a:pt x="1361" y="205"/>
                  </a:lnTo>
                  <a:lnTo>
                    <a:pt x="1306" y="150"/>
                  </a:lnTo>
                  <a:lnTo>
                    <a:pt x="1225" y="109"/>
                  </a:lnTo>
                  <a:lnTo>
                    <a:pt x="1157" y="69"/>
                  </a:lnTo>
                  <a:lnTo>
                    <a:pt x="1075" y="41"/>
                  </a:lnTo>
                  <a:lnTo>
                    <a:pt x="993" y="28"/>
                  </a:lnTo>
                  <a:lnTo>
                    <a:pt x="912" y="14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661086" y="2790658"/>
              <a:ext cx="28890" cy="28449"/>
            </a:xfrm>
            <a:custGeom>
              <a:rect b="b" l="l" r="r" t="t"/>
              <a:pathLst>
                <a:path extrusionOk="0" h="966" w="981">
                  <a:moveTo>
                    <a:pt x="395" y="0"/>
                  </a:moveTo>
                  <a:lnTo>
                    <a:pt x="314" y="27"/>
                  </a:lnTo>
                  <a:lnTo>
                    <a:pt x="232" y="68"/>
                  </a:lnTo>
                  <a:lnTo>
                    <a:pt x="150" y="136"/>
                  </a:lnTo>
                  <a:lnTo>
                    <a:pt x="96" y="204"/>
                  </a:lnTo>
                  <a:lnTo>
                    <a:pt x="42" y="286"/>
                  </a:lnTo>
                  <a:lnTo>
                    <a:pt x="14" y="381"/>
                  </a:lnTo>
                  <a:lnTo>
                    <a:pt x="1" y="476"/>
                  </a:lnTo>
                  <a:lnTo>
                    <a:pt x="14" y="571"/>
                  </a:lnTo>
                  <a:lnTo>
                    <a:pt x="42" y="667"/>
                  </a:lnTo>
                  <a:lnTo>
                    <a:pt x="82" y="748"/>
                  </a:lnTo>
                  <a:lnTo>
                    <a:pt x="137" y="816"/>
                  </a:lnTo>
                  <a:lnTo>
                    <a:pt x="218" y="884"/>
                  </a:lnTo>
                  <a:lnTo>
                    <a:pt x="300" y="925"/>
                  </a:lnTo>
                  <a:lnTo>
                    <a:pt x="395" y="966"/>
                  </a:lnTo>
                  <a:lnTo>
                    <a:pt x="586" y="966"/>
                  </a:lnTo>
                  <a:lnTo>
                    <a:pt x="681" y="939"/>
                  </a:lnTo>
                  <a:lnTo>
                    <a:pt x="762" y="884"/>
                  </a:lnTo>
                  <a:lnTo>
                    <a:pt x="830" y="830"/>
                  </a:lnTo>
                  <a:lnTo>
                    <a:pt x="899" y="762"/>
                  </a:lnTo>
                  <a:lnTo>
                    <a:pt x="939" y="667"/>
                  </a:lnTo>
                  <a:lnTo>
                    <a:pt x="967" y="585"/>
                  </a:lnTo>
                  <a:lnTo>
                    <a:pt x="980" y="490"/>
                  </a:lnTo>
                  <a:lnTo>
                    <a:pt x="967" y="394"/>
                  </a:lnTo>
                  <a:lnTo>
                    <a:pt x="939" y="299"/>
                  </a:lnTo>
                  <a:lnTo>
                    <a:pt x="899" y="218"/>
                  </a:lnTo>
                  <a:lnTo>
                    <a:pt x="844" y="150"/>
                  </a:lnTo>
                  <a:lnTo>
                    <a:pt x="776" y="82"/>
                  </a:lnTo>
                  <a:lnTo>
                    <a:pt x="681" y="27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506471" y="2860750"/>
              <a:ext cx="28449" cy="28861"/>
            </a:xfrm>
            <a:custGeom>
              <a:rect b="b" l="l" r="r" t="t"/>
              <a:pathLst>
                <a:path extrusionOk="0" h="980" w="966">
                  <a:moveTo>
                    <a:pt x="490" y="0"/>
                  </a:moveTo>
                  <a:lnTo>
                    <a:pt x="395" y="14"/>
                  </a:lnTo>
                  <a:lnTo>
                    <a:pt x="299" y="41"/>
                  </a:lnTo>
                  <a:lnTo>
                    <a:pt x="218" y="82"/>
                  </a:lnTo>
                  <a:lnTo>
                    <a:pt x="150" y="136"/>
                  </a:lnTo>
                  <a:lnTo>
                    <a:pt x="82" y="218"/>
                  </a:lnTo>
                  <a:lnTo>
                    <a:pt x="27" y="300"/>
                  </a:lnTo>
                  <a:lnTo>
                    <a:pt x="0" y="395"/>
                  </a:lnTo>
                  <a:lnTo>
                    <a:pt x="0" y="490"/>
                  </a:lnTo>
                  <a:lnTo>
                    <a:pt x="0" y="585"/>
                  </a:lnTo>
                  <a:lnTo>
                    <a:pt x="27" y="667"/>
                  </a:lnTo>
                  <a:lnTo>
                    <a:pt x="68" y="762"/>
                  </a:lnTo>
                  <a:lnTo>
                    <a:pt x="136" y="830"/>
                  </a:lnTo>
                  <a:lnTo>
                    <a:pt x="204" y="898"/>
                  </a:lnTo>
                  <a:lnTo>
                    <a:pt x="286" y="939"/>
                  </a:lnTo>
                  <a:lnTo>
                    <a:pt x="381" y="966"/>
                  </a:lnTo>
                  <a:lnTo>
                    <a:pt x="476" y="980"/>
                  </a:lnTo>
                  <a:lnTo>
                    <a:pt x="571" y="966"/>
                  </a:lnTo>
                  <a:lnTo>
                    <a:pt x="667" y="939"/>
                  </a:lnTo>
                  <a:lnTo>
                    <a:pt x="748" y="898"/>
                  </a:lnTo>
                  <a:lnTo>
                    <a:pt x="816" y="844"/>
                  </a:lnTo>
                  <a:lnTo>
                    <a:pt x="884" y="762"/>
                  </a:lnTo>
                  <a:lnTo>
                    <a:pt x="925" y="681"/>
                  </a:lnTo>
                  <a:lnTo>
                    <a:pt x="966" y="585"/>
                  </a:lnTo>
                  <a:lnTo>
                    <a:pt x="966" y="490"/>
                  </a:lnTo>
                  <a:lnTo>
                    <a:pt x="966" y="395"/>
                  </a:lnTo>
                  <a:lnTo>
                    <a:pt x="939" y="313"/>
                  </a:lnTo>
                  <a:lnTo>
                    <a:pt x="898" y="232"/>
                  </a:lnTo>
                  <a:lnTo>
                    <a:pt x="830" y="150"/>
                  </a:lnTo>
                  <a:lnTo>
                    <a:pt x="762" y="96"/>
                  </a:lnTo>
                  <a:lnTo>
                    <a:pt x="667" y="41"/>
                  </a:lnTo>
                  <a:lnTo>
                    <a:pt x="585" y="14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678315" y="2916441"/>
              <a:ext cx="28478" cy="28861"/>
            </a:xfrm>
            <a:custGeom>
              <a:rect b="b" l="l" r="r" t="t"/>
              <a:pathLst>
                <a:path extrusionOk="0" h="980" w="967">
                  <a:moveTo>
                    <a:pt x="490" y="0"/>
                  </a:moveTo>
                  <a:lnTo>
                    <a:pt x="395" y="14"/>
                  </a:lnTo>
                  <a:lnTo>
                    <a:pt x="300" y="41"/>
                  </a:lnTo>
                  <a:lnTo>
                    <a:pt x="218" y="82"/>
                  </a:lnTo>
                  <a:lnTo>
                    <a:pt x="150" y="136"/>
                  </a:lnTo>
                  <a:lnTo>
                    <a:pt x="82" y="218"/>
                  </a:lnTo>
                  <a:lnTo>
                    <a:pt x="41" y="299"/>
                  </a:lnTo>
                  <a:lnTo>
                    <a:pt x="1" y="395"/>
                  </a:lnTo>
                  <a:lnTo>
                    <a:pt x="1" y="490"/>
                  </a:lnTo>
                  <a:lnTo>
                    <a:pt x="1" y="585"/>
                  </a:lnTo>
                  <a:lnTo>
                    <a:pt x="28" y="680"/>
                  </a:lnTo>
                  <a:lnTo>
                    <a:pt x="82" y="762"/>
                  </a:lnTo>
                  <a:lnTo>
                    <a:pt x="137" y="830"/>
                  </a:lnTo>
                  <a:lnTo>
                    <a:pt x="205" y="898"/>
                  </a:lnTo>
                  <a:lnTo>
                    <a:pt x="300" y="939"/>
                  </a:lnTo>
                  <a:lnTo>
                    <a:pt x="382" y="966"/>
                  </a:lnTo>
                  <a:lnTo>
                    <a:pt x="477" y="980"/>
                  </a:lnTo>
                  <a:lnTo>
                    <a:pt x="572" y="966"/>
                  </a:lnTo>
                  <a:lnTo>
                    <a:pt x="667" y="939"/>
                  </a:lnTo>
                  <a:lnTo>
                    <a:pt x="749" y="898"/>
                  </a:lnTo>
                  <a:lnTo>
                    <a:pt x="817" y="844"/>
                  </a:lnTo>
                  <a:lnTo>
                    <a:pt x="885" y="776"/>
                  </a:lnTo>
                  <a:lnTo>
                    <a:pt x="939" y="680"/>
                  </a:lnTo>
                  <a:lnTo>
                    <a:pt x="966" y="585"/>
                  </a:lnTo>
                  <a:lnTo>
                    <a:pt x="966" y="490"/>
                  </a:lnTo>
                  <a:lnTo>
                    <a:pt x="966" y="395"/>
                  </a:lnTo>
                  <a:lnTo>
                    <a:pt x="939" y="313"/>
                  </a:lnTo>
                  <a:lnTo>
                    <a:pt x="898" y="231"/>
                  </a:lnTo>
                  <a:lnTo>
                    <a:pt x="830" y="150"/>
                  </a:lnTo>
                  <a:lnTo>
                    <a:pt x="762" y="95"/>
                  </a:lnTo>
                  <a:lnTo>
                    <a:pt x="681" y="41"/>
                  </a:lnTo>
                  <a:lnTo>
                    <a:pt x="586" y="14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9" name="Google Shape;969;p50"/>
          <p:cNvSpPr/>
          <p:nvPr/>
        </p:nvSpPr>
        <p:spPr>
          <a:xfrm>
            <a:off x="3542850" y="2749725"/>
            <a:ext cx="126000" cy="126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0"/>
          <p:cNvSpPr/>
          <p:nvPr/>
        </p:nvSpPr>
        <p:spPr>
          <a:xfrm>
            <a:off x="5475175" y="2749725"/>
            <a:ext cx="126000" cy="126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0"/>
          <p:cNvSpPr/>
          <p:nvPr/>
        </p:nvSpPr>
        <p:spPr>
          <a:xfrm>
            <a:off x="5160850" y="1646150"/>
            <a:ext cx="126000" cy="126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0"/>
          <p:cNvSpPr/>
          <p:nvPr/>
        </p:nvSpPr>
        <p:spPr>
          <a:xfrm>
            <a:off x="571525" y="3519100"/>
            <a:ext cx="2628900" cy="1487100"/>
          </a:xfrm>
          <a:prstGeom prst="roundRect">
            <a:avLst>
              <a:gd fmla="val 50000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3" name="Google Shape;973;p50"/>
          <p:cNvCxnSpPr/>
          <p:nvPr/>
        </p:nvCxnSpPr>
        <p:spPr>
          <a:xfrm rot="5400000">
            <a:off x="1584650" y="3226200"/>
            <a:ext cx="5028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4" name="Google Shape;974;p50"/>
          <p:cNvSpPr txBox="1"/>
          <p:nvPr/>
        </p:nvSpPr>
        <p:spPr>
          <a:xfrm>
            <a:off x="933456" y="415137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Yes. As shown, the most accurate model would be the Random Forest 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50"/>
          <p:cNvSpPr/>
          <p:nvPr/>
        </p:nvSpPr>
        <p:spPr>
          <a:xfrm>
            <a:off x="6172200" y="1198550"/>
            <a:ext cx="2628900" cy="16062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grpSp>
        <p:nvGrpSpPr>
          <p:cNvPr id="976" name="Google Shape;976;p50"/>
          <p:cNvGrpSpPr/>
          <p:nvPr/>
        </p:nvGrpSpPr>
        <p:grpSpPr>
          <a:xfrm>
            <a:off x="6496056" y="1373521"/>
            <a:ext cx="1981204" cy="976050"/>
            <a:chOff x="6053048" y="700371"/>
            <a:chExt cx="1981204" cy="976050"/>
          </a:xfrm>
        </p:grpSpPr>
        <p:sp>
          <p:nvSpPr>
            <p:cNvPr id="977" name="Google Shape;977;p50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Insights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8" name="Google Shape;978;p50"/>
            <p:cNvSpPr txBox="1"/>
            <p:nvPr/>
          </p:nvSpPr>
          <p:spPr>
            <a:xfrm>
              <a:off x="6053048" y="13446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How can we improve the win-rate of a match?  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79" name="Google Shape;979;p50"/>
          <p:cNvSpPr/>
          <p:nvPr/>
        </p:nvSpPr>
        <p:spPr>
          <a:xfrm>
            <a:off x="6286525" y="3519100"/>
            <a:ext cx="2628900" cy="1487100"/>
          </a:xfrm>
          <a:prstGeom prst="roundRect">
            <a:avLst>
              <a:gd fmla="val 50000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0" name="Google Shape;980;p50"/>
          <p:cNvCxnSpPr/>
          <p:nvPr/>
        </p:nvCxnSpPr>
        <p:spPr>
          <a:xfrm rot="5400000">
            <a:off x="7299650" y="3226200"/>
            <a:ext cx="5028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981" name="Google Shape;981;p50"/>
          <p:cNvPicPr preferRelativeResize="0"/>
          <p:nvPr/>
        </p:nvPicPr>
        <p:blipFill rotWithShape="1">
          <a:blip r:embed="rId3">
            <a:alphaModFix/>
          </a:blip>
          <a:srcRect b="56602" l="0" r="0" t="0"/>
          <a:stretch/>
        </p:blipFill>
        <p:spPr>
          <a:xfrm>
            <a:off x="6526752" y="4154300"/>
            <a:ext cx="2153875" cy="6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50"/>
          <p:cNvSpPr txBox="1"/>
          <p:nvPr/>
        </p:nvSpPr>
        <p:spPr>
          <a:xfrm>
            <a:off x="6496049" y="3659525"/>
            <a:ext cx="2154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Variance Importance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69FB2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</a:t>
            </a:r>
            <a:endParaRPr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311700" y="17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References</a:t>
            </a:r>
            <a:endParaRPr sz="2800"/>
          </a:p>
        </p:txBody>
      </p:sp>
      <p:sp>
        <p:nvSpPr>
          <p:cNvPr id="993" name="Google Shape;993;p52"/>
          <p:cNvSpPr txBox="1"/>
          <p:nvPr/>
        </p:nvSpPr>
        <p:spPr>
          <a:xfrm>
            <a:off x="324350" y="1021200"/>
            <a:ext cx="8520600" cy="23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League of Legends. (n.d.). Garena. Data retrieved from: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https://lol.garena.com/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Yuma Heymans. (2021, July). How to find data science talent on Kaggle. Data retrieved from: https://www.herohunt.ai/blog/how-to-find-data-science-talent-on-kaggle.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Prateek Majumder</a:t>
            </a:r>
            <a:r>
              <a:rPr lang="en" sz="1100">
                <a:solidFill>
                  <a:schemeClr val="dk1"/>
                </a:solidFill>
              </a:rPr>
              <a:t>. (n.d). Gaussian Naive Bayes. Data retrieved from: https://iq.opengenus.org/gaussian-naive-bayes/#:~:text=Gaussian%20Naive%20Bayes%20is%20a,Bayes%20along%20with%20an%20example.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Chirag Goyal. (2021, May). Bagging- 25 Questions to Test Your Skills on Random Forest Algorithm. Data retrieved from: https://www.analyticsvidhya.com/blog/2021/05/bagging-25-questions-to-test-your-skills-on-random-forest-algorithm/.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69FB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INTRODUCTION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2734"/>
            <a:ext cx="9144001" cy="299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grpSp>
        <p:nvGrpSpPr>
          <p:cNvPr id="378" name="Google Shape;378;p29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379" name="Google Shape;379;p29"/>
            <p:cNvSpPr/>
            <p:nvPr/>
          </p:nvSpPr>
          <p:spPr>
            <a:xfrm>
              <a:off x="6533088" y="4360137"/>
              <a:ext cx="1749195" cy="185374"/>
            </a:xfrm>
            <a:custGeom>
              <a:rect b="b" l="l" r="r" t="t"/>
              <a:pathLst>
                <a:path extrusionOk="0" h="4713" w="44472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5449625" y="4579763"/>
              <a:ext cx="3237261" cy="152217"/>
            </a:xfrm>
            <a:custGeom>
              <a:rect b="b" l="l" r="r" t="t"/>
              <a:pathLst>
                <a:path extrusionOk="0" h="3870" w="82305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8191774" y="3231092"/>
              <a:ext cx="378261" cy="86296"/>
            </a:xfrm>
            <a:custGeom>
              <a:rect b="b" l="l" r="r" t="t"/>
              <a:pathLst>
                <a:path extrusionOk="0" h="2194" w="9617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8252423" y="3224681"/>
              <a:ext cx="342114" cy="102500"/>
            </a:xfrm>
            <a:custGeom>
              <a:rect b="b" l="l" r="r" t="t"/>
              <a:pathLst>
                <a:path extrusionOk="0" h="2606" w="8698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7744222" y="3452213"/>
              <a:ext cx="62185" cy="898944"/>
            </a:xfrm>
            <a:custGeom>
              <a:rect b="b" l="l" r="r" t="t"/>
              <a:pathLst>
                <a:path extrusionOk="0" h="22855" w="1581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7478656" y="4279862"/>
              <a:ext cx="592977" cy="160162"/>
            </a:xfrm>
            <a:custGeom>
              <a:rect b="b" l="l" r="r" t="t"/>
              <a:pathLst>
                <a:path extrusionOk="0" h="4072" w="15076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7708076" y="3426608"/>
              <a:ext cx="134517" cy="208738"/>
            </a:xfrm>
            <a:custGeom>
              <a:rect b="b" l="l" r="r" t="t"/>
              <a:pathLst>
                <a:path extrusionOk="0" h="5307" w="342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7343002" y="3414179"/>
              <a:ext cx="864646" cy="71624"/>
            </a:xfrm>
            <a:custGeom>
              <a:rect b="b" l="l" r="r" t="t"/>
              <a:pathLst>
                <a:path extrusionOk="0" h="1821" w="21983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7311733" y="3305310"/>
              <a:ext cx="926831" cy="137152"/>
            </a:xfrm>
            <a:custGeom>
              <a:rect b="b" l="l" r="r" t="t"/>
              <a:pathLst>
                <a:path extrusionOk="0" h="3487" w="23564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7532147" y="1433376"/>
              <a:ext cx="1154684" cy="1453100"/>
            </a:xfrm>
            <a:custGeom>
              <a:rect b="b" l="l" r="r" t="t"/>
              <a:pathLst>
                <a:path extrusionOk="0" h="36944" w="29357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7128685" y="1433376"/>
              <a:ext cx="722971" cy="837900"/>
            </a:xfrm>
            <a:custGeom>
              <a:rect b="b" l="l" r="r" t="t"/>
              <a:pathLst>
                <a:path extrusionOk="0" h="21303" w="18381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7365617" y="1934024"/>
              <a:ext cx="505226" cy="418222"/>
            </a:xfrm>
            <a:custGeom>
              <a:rect b="b" l="l" r="r" t="t"/>
              <a:pathLst>
                <a:path extrusionOk="0" h="10633" w="12845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7069137" y="2926707"/>
              <a:ext cx="1213132" cy="381643"/>
            </a:xfrm>
            <a:custGeom>
              <a:rect b="b" l="l" r="r" t="t"/>
              <a:pathLst>
                <a:path extrusionOk="0" h="9703" w="30843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6683374" y="4178898"/>
              <a:ext cx="242642" cy="241148"/>
            </a:xfrm>
            <a:custGeom>
              <a:rect b="b" l="l" r="r" t="t"/>
              <a:pathLst>
                <a:path extrusionOk="0" h="6131" w="6169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6660798" y="4200373"/>
              <a:ext cx="265219" cy="235877"/>
            </a:xfrm>
            <a:custGeom>
              <a:rect b="b" l="l" r="r" t="t"/>
              <a:pathLst>
                <a:path extrusionOk="0" h="5997" w="6743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7608607" y="1993179"/>
              <a:ext cx="739176" cy="1192404"/>
            </a:xfrm>
            <a:custGeom>
              <a:rect b="b" l="l" r="r" t="t"/>
              <a:pathLst>
                <a:path extrusionOk="0" h="30316" w="18793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7525342" y="3053669"/>
              <a:ext cx="716599" cy="360561"/>
            </a:xfrm>
            <a:custGeom>
              <a:rect b="b" l="l" r="r" t="t"/>
              <a:pathLst>
                <a:path extrusionOk="0" h="9167" w="18219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7773602" y="1679393"/>
              <a:ext cx="218925" cy="431399"/>
            </a:xfrm>
            <a:custGeom>
              <a:rect b="b" l="l" r="r" t="t"/>
              <a:pathLst>
                <a:path extrusionOk="0" h="10968" w="5566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7603337" y="1639826"/>
              <a:ext cx="309350" cy="325516"/>
            </a:xfrm>
            <a:custGeom>
              <a:rect b="b" l="l" r="r" t="t"/>
              <a:pathLst>
                <a:path extrusionOk="0" h="8276" w="7865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7868902" y="1648479"/>
              <a:ext cx="64112" cy="110052"/>
            </a:xfrm>
            <a:custGeom>
              <a:rect b="b" l="l" r="r" t="t"/>
              <a:pathLst>
                <a:path extrusionOk="0" h="2798" w="163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7730652" y="1771311"/>
              <a:ext cx="42243" cy="79884"/>
            </a:xfrm>
            <a:custGeom>
              <a:rect b="b" l="l" r="r" t="t"/>
              <a:pathLst>
                <a:path extrusionOk="0" h="2031" w="1074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7484280" y="1425864"/>
              <a:ext cx="326656" cy="355644"/>
            </a:xfrm>
            <a:custGeom>
              <a:rect b="b" l="l" r="r" t="t"/>
              <a:pathLst>
                <a:path extrusionOk="0" h="9042" w="8305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7748352" y="1861340"/>
              <a:ext cx="54672" cy="30168"/>
            </a:xfrm>
            <a:custGeom>
              <a:rect b="b" l="l" r="r" t="t"/>
              <a:pathLst>
                <a:path extrusionOk="0" h="767" w="139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7754763" y="1746060"/>
              <a:ext cx="51290" cy="29027"/>
            </a:xfrm>
            <a:custGeom>
              <a:rect b="b" l="l" r="r" t="t"/>
              <a:pathLst>
                <a:path extrusionOk="0" h="738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7744222" y="1708027"/>
              <a:ext cx="46373" cy="40316"/>
            </a:xfrm>
            <a:custGeom>
              <a:rect b="b" l="l" r="r" t="t"/>
              <a:pathLst>
                <a:path extrusionOk="0" h="1025" w="1179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7671891" y="1787122"/>
              <a:ext cx="51290" cy="29067"/>
            </a:xfrm>
            <a:custGeom>
              <a:rect b="b" l="l" r="r" t="t"/>
              <a:pathLst>
                <a:path extrusionOk="0" h="739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7651557" y="1763012"/>
              <a:ext cx="61831" cy="18132"/>
            </a:xfrm>
            <a:custGeom>
              <a:rect b="b" l="l" r="r" t="t"/>
              <a:pathLst>
                <a:path extrusionOk="0" h="461" w="1572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6851005" y="3053669"/>
              <a:ext cx="875974" cy="1164871"/>
            </a:xfrm>
            <a:custGeom>
              <a:rect b="b" l="l" r="r" t="t"/>
              <a:pathLst>
                <a:path extrusionOk="0" h="29616" w="22271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7694507" y="1602894"/>
              <a:ext cx="201579" cy="123976"/>
            </a:xfrm>
            <a:custGeom>
              <a:rect b="b" l="l" r="r" t="t"/>
              <a:pathLst>
                <a:path extrusionOk="0" h="3152" w="5125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7951420" y="1776188"/>
              <a:ext cx="441586" cy="528983"/>
            </a:xfrm>
            <a:custGeom>
              <a:rect b="b" l="l" r="r" t="t"/>
              <a:pathLst>
                <a:path extrusionOk="0" h="13449" w="11227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7534389" y="1389325"/>
              <a:ext cx="265652" cy="115677"/>
            </a:xfrm>
            <a:custGeom>
              <a:rect b="b" l="l" r="r" t="t"/>
              <a:pathLst>
                <a:path extrusionOk="0" h="2941" w="6754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6751575" y="2828733"/>
              <a:ext cx="442333" cy="90858"/>
            </a:xfrm>
            <a:custGeom>
              <a:rect b="b" l="l" r="r" t="t"/>
              <a:pathLst>
                <a:path extrusionOk="0" h="2310" w="11246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6644947" y="2603837"/>
              <a:ext cx="334208" cy="315761"/>
            </a:xfrm>
            <a:custGeom>
              <a:rect b="b" l="l" r="r" t="t"/>
              <a:pathLst>
                <a:path extrusionOk="0" h="8028" w="8497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6143904" y="1766394"/>
              <a:ext cx="1389814" cy="897410"/>
            </a:xfrm>
            <a:custGeom>
              <a:rect b="b" l="l" r="r" t="t"/>
              <a:pathLst>
                <a:path extrusionOk="0" h="22816" w="35335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5860993" y="3031447"/>
              <a:ext cx="2330490" cy="50503"/>
            </a:xfrm>
            <a:custGeom>
              <a:rect b="b" l="l" r="r" t="t"/>
              <a:pathLst>
                <a:path extrusionOk="0" h="1284" w="59251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5559242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7855726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5745712" y="2913531"/>
              <a:ext cx="2567862" cy="129247"/>
            </a:xfrm>
            <a:custGeom>
              <a:rect b="b" l="l" r="r" t="t"/>
              <a:pathLst>
                <a:path extrusionOk="0" h="3286" w="65286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29"/>
          <p:cNvSpPr txBox="1"/>
          <p:nvPr/>
        </p:nvSpPr>
        <p:spPr>
          <a:xfrm>
            <a:off x="304800" y="1589350"/>
            <a:ext cx="5159700" cy="17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Can we predict the outcome of the match based on 10 minutes worth of data and how can we improve the win rate of a match?</a:t>
            </a:r>
            <a:endParaRPr b="1" sz="2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29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69FB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EXTRACTION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 Source</a:t>
            </a:r>
            <a:endParaRPr sz="2820"/>
          </a:p>
        </p:txBody>
      </p:sp>
      <p:pic>
        <p:nvPicPr>
          <p:cNvPr id="431" name="Google Shape;4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800" y="935275"/>
            <a:ext cx="7210355" cy="40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Correlation Matrix</a:t>
            </a:r>
            <a:endParaRPr sz="2820"/>
          </a:p>
        </p:txBody>
      </p:sp>
      <p:pic>
        <p:nvPicPr>
          <p:cNvPr id="437" name="Google Shape;4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3" y="782875"/>
            <a:ext cx="3882343" cy="40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635" y="1053675"/>
            <a:ext cx="2924819" cy="175792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2"/>
          <p:cNvSpPr/>
          <p:nvPr/>
        </p:nvSpPr>
        <p:spPr>
          <a:xfrm>
            <a:off x="3204500" y="814075"/>
            <a:ext cx="421800" cy="207300"/>
          </a:xfrm>
          <a:prstGeom prst="rect">
            <a:avLst/>
          </a:prstGeom>
          <a:solidFill>
            <a:srgbClr val="666666">
              <a:alpha val="12549"/>
            </a:srgbClr>
          </a:solidFill>
          <a:ln cap="flat" cmpd="sng" w="28575">
            <a:solidFill>
              <a:srgbClr val="FAFF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32"/>
          <p:cNvCxnSpPr>
            <a:stCxn id="439" idx="3"/>
            <a:endCxn id="441" idx="0"/>
          </p:cNvCxnSpPr>
          <p:nvPr/>
        </p:nvCxnSpPr>
        <p:spPr>
          <a:xfrm>
            <a:off x="3626300" y="917725"/>
            <a:ext cx="3348900" cy="214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32"/>
          <p:cNvSpPr/>
          <p:nvPr/>
        </p:nvSpPr>
        <p:spPr>
          <a:xfrm>
            <a:off x="6549625" y="1132300"/>
            <a:ext cx="851100" cy="487200"/>
          </a:xfrm>
          <a:prstGeom prst="rect">
            <a:avLst/>
          </a:prstGeom>
          <a:solidFill>
            <a:srgbClr val="666666">
              <a:alpha val="12549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 txBox="1"/>
          <p:nvPr/>
        </p:nvSpPr>
        <p:spPr>
          <a:xfrm>
            <a:off x="5994575" y="3537550"/>
            <a:ext cx="8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gold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2"/>
          <p:cNvSpPr txBox="1"/>
          <p:nvPr/>
        </p:nvSpPr>
        <p:spPr>
          <a:xfrm>
            <a:off x="7400725" y="3537550"/>
            <a:ext cx="14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experience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4" name="Google Shape;444;p32"/>
          <p:cNvCxnSpPr>
            <a:endCxn id="441" idx="3"/>
          </p:cNvCxnSpPr>
          <p:nvPr/>
        </p:nvCxnSpPr>
        <p:spPr>
          <a:xfrm rot="10800000">
            <a:off x="7400725" y="1375900"/>
            <a:ext cx="498900" cy="2160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2"/>
          <p:cNvCxnSpPr>
            <a:stCxn id="442" idx="0"/>
            <a:endCxn id="441" idx="1"/>
          </p:cNvCxnSpPr>
          <p:nvPr/>
        </p:nvCxnSpPr>
        <p:spPr>
          <a:xfrm flipH="1" rot="10800000">
            <a:off x="6438575" y="1376050"/>
            <a:ext cx="111000" cy="21615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/>
          <p:nvPr/>
        </p:nvSpPr>
        <p:spPr>
          <a:xfrm>
            <a:off x="457200" y="990225"/>
            <a:ext cx="2889300" cy="4047000"/>
          </a:xfrm>
          <a:prstGeom prst="roundRect">
            <a:avLst>
              <a:gd fmla="val 14082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grpSp>
        <p:nvGrpSpPr>
          <p:cNvPr id="452" name="Google Shape;452;p33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53" name="Google Shape;453;p33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33"/>
          <p:cNvGrpSpPr/>
          <p:nvPr/>
        </p:nvGrpSpPr>
        <p:grpSpPr>
          <a:xfrm>
            <a:off x="4122280" y="1390725"/>
            <a:ext cx="4412021" cy="331825"/>
            <a:chOff x="4122280" y="1390725"/>
            <a:chExt cx="4412021" cy="331825"/>
          </a:xfrm>
        </p:grpSpPr>
        <p:sp>
          <p:nvSpPr>
            <p:cNvPr id="456" name="Google Shape;456;p33"/>
            <p:cNvSpPr txBox="1"/>
            <p:nvPr/>
          </p:nvSpPr>
          <p:spPr>
            <a:xfrm>
              <a:off x="6303800" y="1390750"/>
              <a:ext cx="2230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Checked for null entries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33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Null entries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8" name="Google Shape;458;p33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59" name="Google Shape;459;p33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33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62" name="Google Shape;462;p33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Money and experience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3" name="Google Shape;463;p33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removal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4" name="Google Shape;464;p33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65" name="Google Shape;465;p33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33"/>
          <p:cNvGrpSpPr/>
          <p:nvPr/>
        </p:nvGrpSpPr>
        <p:grpSpPr>
          <a:xfrm>
            <a:off x="4134997" y="2393875"/>
            <a:ext cx="4399479" cy="331800"/>
            <a:chOff x="4134997" y="2393875"/>
            <a:chExt cx="4399479" cy="331800"/>
          </a:xfrm>
        </p:grpSpPr>
        <p:sp>
          <p:nvSpPr>
            <p:cNvPr id="468" name="Google Shape;468;p33"/>
            <p:cNvSpPr txBox="1"/>
            <p:nvPr/>
          </p:nvSpPr>
          <p:spPr>
            <a:xfrm>
              <a:off x="6310875" y="2393875"/>
              <a:ext cx="2223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Extracted data related to the blue team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33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Extraction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470" name="Google Shape;4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674" y="990288"/>
            <a:ext cx="1762350" cy="404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33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72" name="Google Shape;472;p33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33"/>
          <p:cNvGrpSpPr/>
          <p:nvPr/>
        </p:nvGrpSpPr>
        <p:grpSpPr>
          <a:xfrm>
            <a:off x="4122280" y="4400175"/>
            <a:ext cx="4412121" cy="331800"/>
            <a:chOff x="4122280" y="4400175"/>
            <a:chExt cx="4412121" cy="331800"/>
          </a:xfrm>
        </p:grpSpPr>
        <p:sp>
          <p:nvSpPr>
            <p:cNvPr id="475" name="Google Shape;475;p33"/>
            <p:cNvSpPr txBox="1"/>
            <p:nvPr/>
          </p:nvSpPr>
          <p:spPr>
            <a:xfrm>
              <a:off x="6162300" y="4400175"/>
              <a:ext cx="2372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blueEliteMonsters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blueCSPerMin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6" name="Google Shape;476;p33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duplicates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